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5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830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40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679071"/>
            <a:ext cx="7553340" cy="80149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8765" y="8256270"/>
            <a:ext cx="6860540" cy="2040889"/>
          </a:xfrm>
          <a:custGeom>
            <a:avLst/>
            <a:gdLst/>
            <a:ahLst/>
            <a:cxnLst/>
            <a:rect l="l" t="t" r="r" b="b"/>
            <a:pathLst>
              <a:path w="6860540" h="2040890">
                <a:moveTo>
                  <a:pt x="0" y="2040885"/>
                </a:moveTo>
                <a:lnTo>
                  <a:pt x="6859920" y="2040885"/>
                </a:lnTo>
                <a:lnTo>
                  <a:pt x="6859920" y="0"/>
                </a:lnTo>
                <a:lnTo>
                  <a:pt x="0" y="0"/>
                </a:lnTo>
                <a:lnTo>
                  <a:pt x="0" y="204088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871710" y="8435340"/>
            <a:ext cx="1298576" cy="16814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97611" y="6336667"/>
            <a:ext cx="1199516" cy="15532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92530" y="6331589"/>
            <a:ext cx="1209040" cy="1562735"/>
          </a:xfrm>
          <a:custGeom>
            <a:avLst/>
            <a:gdLst/>
            <a:ahLst/>
            <a:cxnLst/>
            <a:rect l="l" t="t" r="r" b="b"/>
            <a:pathLst>
              <a:path w="1209039" h="1562734">
                <a:moveTo>
                  <a:pt x="0" y="1562730"/>
                </a:moveTo>
                <a:lnTo>
                  <a:pt x="1209044" y="1562730"/>
                </a:lnTo>
                <a:lnTo>
                  <a:pt x="1209044" y="0"/>
                </a:lnTo>
                <a:lnTo>
                  <a:pt x="0" y="0"/>
                </a:lnTo>
                <a:lnTo>
                  <a:pt x="0" y="156273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91639" y="6868796"/>
            <a:ext cx="1140461" cy="11563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063880" y="3005572"/>
            <a:ext cx="563880" cy="86995"/>
          </a:xfrm>
          <a:custGeom>
            <a:avLst/>
            <a:gdLst/>
            <a:ahLst/>
            <a:cxnLst/>
            <a:rect l="l" t="t" r="r" b="b"/>
            <a:pathLst>
              <a:path w="563879" h="86994">
                <a:moveTo>
                  <a:pt x="0" y="86867"/>
                </a:moveTo>
                <a:lnTo>
                  <a:pt x="563879" y="86867"/>
                </a:lnTo>
                <a:lnTo>
                  <a:pt x="563879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063880" y="2859268"/>
            <a:ext cx="563880" cy="146685"/>
          </a:xfrm>
          <a:custGeom>
            <a:avLst/>
            <a:gdLst/>
            <a:ahLst/>
            <a:cxnLst/>
            <a:rect l="l" t="t" r="r" b="b"/>
            <a:pathLst>
              <a:path w="563879" h="146685">
                <a:moveTo>
                  <a:pt x="0" y="146303"/>
                </a:moveTo>
                <a:lnTo>
                  <a:pt x="563879" y="146303"/>
                </a:lnTo>
                <a:lnTo>
                  <a:pt x="563879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35279" y="3650620"/>
            <a:ext cx="3291204" cy="1270000"/>
          </a:xfrm>
          <a:custGeom>
            <a:avLst/>
            <a:gdLst/>
            <a:ahLst/>
            <a:cxnLst/>
            <a:rect l="l" t="t" r="r" b="b"/>
            <a:pathLst>
              <a:path w="3291204" h="1270000">
                <a:moveTo>
                  <a:pt x="0" y="1269491"/>
                </a:moveTo>
                <a:lnTo>
                  <a:pt x="3290956" y="1269491"/>
                </a:lnTo>
                <a:lnTo>
                  <a:pt x="3290956" y="0"/>
                </a:lnTo>
                <a:lnTo>
                  <a:pt x="0" y="0"/>
                </a:lnTo>
                <a:lnTo>
                  <a:pt x="0" y="12694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35279" y="3092538"/>
            <a:ext cx="3291204" cy="255270"/>
          </a:xfrm>
          <a:custGeom>
            <a:avLst/>
            <a:gdLst/>
            <a:ahLst/>
            <a:cxnLst/>
            <a:rect l="l" t="t" r="r" b="b"/>
            <a:pathLst>
              <a:path w="3291204" h="255270">
                <a:moveTo>
                  <a:pt x="0" y="254805"/>
                </a:moveTo>
                <a:lnTo>
                  <a:pt x="3290956" y="254805"/>
                </a:lnTo>
                <a:lnTo>
                  <a:pt x="3290956" y="0"/>
                </a:lnTo>
                <a:lnTo>
                  <a:pt x="0" y="0"/>
                </a:lnTo>
                <a:lnTo>
                  <a:pt x="0" y="2548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35279" y="3347344"/>
            <a:ext cx="3291204" cy="152400"/>
          </a:xfrm>
          <a:custGeom>
            <a:avLst/>
            <a:gdLst/>
            <a:ahLst/>
            <a:cxnLst/>
            <a:rect l="l" t="t" r="r" b="b"/>
            <a:pathLst>
              <a:path w="3291204" h="152400">
                <a:moveTo>
                  <a:pt x="0" y="152399"/>
                </a:moveTo>
                <a:lnTo>
                  <a:pt x="3290956" y="152399"/>
                </a:lnTo>
                <a:lnTo>
                  <a:pt x="3290956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35279" y="3499744"/>
            <a:ext cx="3291204" cy="151130"/>
          </a:xfrm>
          <a:custGeom>
            <a:avLst/>
            <a:gdLst/>
            <a:ahLst/>
            <a:cxnLst/>
            <a:rect l="l" t="t" r="r" b="b"/>
            <a:pathLst>
              <a:path w="3291204" h="151129">
                <a:moveTo>
                  <a:pt x="0" y="150875"/>
                </a:moveTo>
                <a:lnTo>
                  <a:pt x="3290956" y="150875"/>
                </a:lnTo>
                <a:lnTo>
                  <a:pt x="3290956" y="0"/>
                </a:lnTo>
                <a:lnTo>
                  <a:pt x="0" y="0"/>
                </a:lnTo>
                <a:lnTo>
                  <a:pt x="0" y="1508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8243"/>
            <a:ext cx="6800849" cy="171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56575" y="3002524"/>
            <a:ext cx="2015489" cy="108585"/>
          </a:xfrm>
          <a:custGeom>
            <a:avLst/>
            <a:gdLst/>
            <a:ahLst/>
            <a:cxnLst/>
            <a:rect l="l" t="t" r="r" b="b"/>
            <a:pathLst>
              <a:path w="2015490" h="108585">
                <a:moveTo>
                  <a:pt x="0" y="108203"/>
                </a:moveTo>
                <a:lnTo>
                  <a:pt x="2015358" y="108203"/>
                </a:lnTo>
                <a:lnTo>
                  <a:pt x="2015358" y="0"/>
                </a:lnTo>
                <a:lnTo>
                  <a:pt x="0" y="0"/>
                </a:lnTo>
                <a:lnTo>
                  <a:pt x="0" y="1082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56575" y="2856220"/>
            <a:ext cx="2015489" cy="146685"/>
          </a:xfrm>
          <a:custGeom>
            <a:avLst/>
            <a:gdLst/>
            <a:ahLst/>
            <a:cxnLst/>
            <a:rect l="l" t="t" r="r" b="b"/>
            <a:pathLst>
              <a:path w="2015490" h="146685">
                <a:moveTo>
                  <a:pt x="0" y="146303"/>
                </a:moveTo>
                <a:lnTo>
                  <a:pt x="2015358" y="146303"/>
                </a:lnTo>
                <a:lnTo>
                  <a:pt x="2015358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825880" y="3499744"/>
            <a:ext cx="3346450" cy="1417320"/>
          </a:xfrm>
          <a:custGeom>
            <a:avLst/>
            <a:gdLst/>
            <a:ahLst/>
            <a:cxnLst/>
            <a:rect l="l" t="t" r="r" b="b"/>
            <a:pathLst>
              <a:path w="3346450" h="1417320">
                <a:moveTo>
                  <a:pt x="0" y="1417319"/>
                </a:moveTo>
                <a:lnTo>
                  <a:pt x="3346063" y="1417319"/>
                </a:lnTo>
                <a:lnTo>
                  <a:pt x="3346063" y="0"/>
                </a:lnTo>
                <a:lnTo>
                  <a:pt x="0" y="0"/>
                </a:lnTo>
                <a:lnTo>
                  <a:pt x="0" y="1417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25880" y="3110826"/>
            <a:ext cx="3346450" cy="236854"/>
          </a:xfrm>
          <a:custGeom>
            <a:avLst/>
            <a:gdLst/>
            <a:ahLst/>
            <a:cxnLst/>
            <a:rect l="l" t="t" r="r" b="b"/>
            <a:pathLst>
              <a:path w="3346450" h="236854">
                <a:moveTo>
                  <a:pt x="0" y="236517"/>
                </a:moveTo>
                <a:lnTo>
                  <a:pt x="3346063" y="236517"/>
                </a:lnTo>
                <a:lnTo>
                  <a:pt x="3346063" y="0"/>
                </a:lnTo>
                <a:lnTo>
                  <a:pt x="0" y="0"/>
                </a:lnTo>
                <a:lnTo>
                  <a:pt x="0" y="23651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25880" y="3347344"/>
            <a:ext cx="3346450" cy="152400"/>
          </a:xfrm>
          <a:custGeom>
            <a:avLst/>
            <a:gdLst/>
            <a:ahLst/>
            <a:cxnLst/>
            <a:rect l="l" t="t" r="r" b="b"/>
            <a:pathLst>
              <a:path w="3346450" h="152400">
                <a:moveTo>
                  <a:pt x="0" y="152399"/>
                </a:moveTo>
                <a:lnTo>
                  <a:pt x="3346063" y="152399"/>
                </a:lnTo>
                <a:lnTo>
                  <a:pt x="3346063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4611" y="5401940"/>
            <a:ext cx="1431290" cy="24765"/>
          </a:xfrm>
          <a:custGeom>
            <a:avLst/>
            <a:gdLst/>
            <a:ahLst/>
            <a:cxnLst/>
            <a:rect l="l" t="t" r="r" b="b"/>
            <a:pathLst>
              <a:path w="1431289" h="24764">
                <a:moveTo>
                  <a:pt x="0" y="24383"/>
                </a:moveTo>
                <a:lnTo>
                  <a:pt x="1431285" y="24383"/>
                </a:lnTo>
                <a:lnTo>
                  <a:pt x="1431285" y="0"/>
                </a:lnTo>
                <a:lnTo>
                  <a:pt x="0" y="0"/>
                </a:lnTo>
                <a:lnTo>
                  <a:pt x="0" y="24383"/>
                </a:lnTo>
                <a:close/>
              </a:path>
            </a:pathLst>
          </a:custGeom>
          <a:solidFill>
            <a:srgbClr val="B8AB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4611" y="5144074"/>
            <a:ext cx="1431290" cy="258445"/>
          </a:xfrm>
          <a:custGeom>
            <a:avLst/>
            <a:gdLst/>
            <a:ahLst/>
            <a:cxnLst/>
            <a:rect l="l" t="t" r="r" b="b"/>
            <a:pathLst>
              <a:path w="1431289" h="258445">
                <a:moveTo>
                  <a:pt x="0" y="257865"/>
                </a:moveTo>
                <a:lnTo>
                  <a:pt x="1431285" y="257865"/>
                </a:lnTo>
                <a:lnTo>
                  <a:pt x="1431285" y="0"/>
                </a:lnTo>
                <a:lnTo>
                  <a:pt x="0" y="0"/>
                </a:lnTo>
                <a:lnTo>
                  <a:pt x="0" y="257865"/>
                </a:lnTo>
                <a:close/>
              </a:path>
            </a:pathLst>
          </a:custGeom>
          <a:solidFill>
            <a:srgbClr val="B8AB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4611" y="5144074"/>
            <a:ext cx="1431290" cy="270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4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Metodo</a:t>
            </a:r>
            <a:r>
              <a:rPr sz="1600" b="1" spc="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ogia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55897" y="5290444"/>
            <a:ext cx="1887220" cy="135890"/>
          </a:xfrm>
          <a:custGeom>
            <a:avLst/>
            <a:gdLst/>
            <a:ahLst/>
            <a:cxnLst/>
            <a:rect l="l" t="t" r="r" b="b"/>
            <a:pathLst>
              <a:path w="1887220" h="135889">
                <a:moveTo>
                  <a:pt x="0" y="135879"/>
                </a:moveTo>
                <a:lnTo>
                  <a:pt x="1886974" y="135879"/>
                </a:lnTo>
                <a:lnTo>
                  <a:pt x="1886974" y="0"/>
                </a:lnTo>
                <a:lnTo>
                  <a:pt x="0" y="0"/>
                </a:lnTo>
                <a:lnTo>
                  <a:pt x="0" y="135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55897" y="5144140"/>
            <a:ext cx="1887220" cy="146685"/>
          </a:xfrm>
          <a:custGeom>
            <a:avLst/>
            <a:gdLst/>
            <a:ahLst/>
            <a:cxnLst/>
            <a:rect l="l" t="t" r="r" b="b"/>
            <a:pathLst>
              <a:path w="1887220" h="146685">
                <a:moveTo>
                  <a:pt x="0" y="146303"/>
                </a:moveTo>
                <a:lnTo>
                  <a:pt x="1886974" y="146303"/>
                </a:lnTo>
                <a:lnTo>
                  <a:pt x="1886974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24611" y="6017636"/>
            <a:ext cx="3318510" cy="2033905"/>
          </a:xfrm>
          <a:custGeom>
            <a:avLst/>
            <a:gdLst/>
            <a:ahLst/>
            <a:cxnLst/>
            <a:rect l="l" t="t" r="r" b="b"/>
            <a:pathLst>
              <a:path w="3318510" h="2033904">
                <a:moveTo>
                  <a:pt x="0" y="2033406"/>
                </a:moveTo>
                <a:lnTo>
                  <a:pt x="3318388" y="2033406"/>
                </a:lnTo>
                <a:lnTo>
                  <a:pt x="3318388" y="0"/>
                </a:lnTo>
                <a:lnTo>
                  <a:pt x="0" y="0"/>
                </a:lnTo>
                <a:lnTo>
                  <a:pt x="0" y="20334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4611" y="5426324"/>
            <a:ext cx="3318510" cy="135890"/>
          </a:xfrm>
          <a:custGeom>
            <a:avLst/>
            <a:gdLst/>
            <a:ahLst/>
            <a:cxnLst/>
            <a:rect l="l" t="t" r="r" b="b"/>
            <a:pathLst>
              <a:path w="3318510" h="135889">
                <a:moveTo>
                  <a:pt x="0" y="135635"/>
                </a:moveTo>
                <a:lnTo>
                  <a:pt x="3318388" y="135635"/>
                </a:lnTo>
                <a:lnTo>
                  <a:pt x="3318388" y="0"/>
                </a:lnTo>
                <a:lnTo>
                  <a:pt x="0" y="0"/>
                </a:lnTo>
                <a:lnTo>
                  <a:pt x="0" y="1356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5688" y="2829677"/>
          <a:ext cx="3321435" cy="20913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553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Apre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n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tação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In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ro</a:t>
                      </a:r>
                      <a:r>
                        <a:rPr sz="1600" b="1" spc="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d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ução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30225">
                      <a:solidFill>
                        <a:srgbClr val="F17824"/>
                      </a:solidFill>
                      <a:prstDash val="solid"/>
                    </a:lnT>
                    <a:lnB w="12191">
                      <a:solidFill>
                        <a:srgbClr val="F17824"/>
                      </a:solidFill>
                      <a:prstDash val="solid"/>
                    </a:lnB>
                    <a:solidFill>
                      <a:srgbClr val="F17824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28701">
                      <a:solidFill>
                        <a:srgbClr val="F17824"/>
                      </a:solidFill>
                      <a:prstDash val="solid"/>
                    </a:lnR>
                    <a:lnT w="30225">
                      <a:solidFill>
                        <a:srgbClr val="F17824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484">
                <a:tc gridSpan="2">
                  <a:txBody>
                    <a:bodyPr/>
                    <a:lstStyle/>
                    <a:p>
                      <a:pPr marL="139065" marR="255270" algn="just">
                        <a:lnSpc>
                          <a:spcPct val="99500"/>
                        </a:lnSpc>
                      </a:pP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s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cri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s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ob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qu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8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é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xp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eriê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n</a:t>
                      </a:r>
                      <a:r>
                        <a:rPr sz="1000" spc="-5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c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s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ob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1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2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qu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8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l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f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/</a:t>
                      </a:r>
                      <a:r>
                        <a:rPr sz="1000" spc="-5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9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1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2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po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qu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ê</a:t>
                      </a:r>
                      <a:r>
                        <a:rPr sz="1000" spc="-9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f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8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d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s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n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v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v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d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/re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5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l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z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d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000" spc="-9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qu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9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é</a:t>
                      </a:r>
                      <a:r>
                        <a:rPr sz="1000" spc="-1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ntã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2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ju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s</a:t>
                      </a:r>
                      <a:r>
                        <a:rPr sz="1000" spc="-5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ific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sz="1000" spc="-4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i</a:t>
                      </a:r>
                      <a:r>
                        <a:rPr sz="1000" spc="-4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v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701">
                      <a:solidFill>
                        <a:srgbClr val="F17824"/>
                      </a:solidFill>
                      <a:prstDash val="solid"/>
                    </a:lnL>
                    <a:lnR w="28701">
                      <a:solidFill>
                        <a:srgbClr val="F17824"/>
                      </a:solidFill>
                      <a:prstDash val="solid"/>
                    </a:lnR>
                    <a:lnT w="12191">
                      <a:solidFill>
                        <a:srgbClr val="F17824"/>
                      </a:solidFill>
                      <a:prstDash val="solid"/>
                    </a:lnT>
                    <a:lnB w="25653">
                      <a:solidFill>
                        <a:srgbClr val="F17824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324611" y="5561960"/>
            <a:ext cx="3318510" cy="152400"/>
          </a:xfrm>
          <a:custGeom>
            <a:avLst/>
            <a:gdLst/>
            <a:ahLst/>
            <a:cxnLst/>
            <a:rect l="l" t="t" r="r" b="b"/>
            <a:pathLst>
              <a:path w="3318510" h="152400">
                <a:moveTo>
                  <a:pt x="0" y="152399"/>
                </a:moveTo>
                <a:lnTo>
                  <a:pt x="3318388" y="152399"/>
                </a:lnTo>
                <a:lnTo>
                  <a:pt x="3318388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24611" y="5714360"/>
            <a:ext cx="3318510" cy="152400"/>
          </a:xfrm>
          <a:custGeom>
            <a:avLst/>
            <a:gdLst/>
            <a:ahLst/>
            <a:cxnLst/>
            <a:rect l="l" t="t" r="r" b="b"/>
            <a:pathLst>
              <a:path w="3318510" h="152400">
                <a:moveTo>
                  <a:pt x="0" y="152399"/>
                </a:moveTo>
                <a:lnTo>
                  <a:pt x="3318388" y="152399"/>
                </a:lnTo>
                <a:lnTo>
                  <a:pt x="3318388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4611" y="5866760"/>
            <a:ext cx="3318510" cy="151130"/>
          </a:xfrm>
          <a:custGeom>
            <a:avLst/>
            <a:gdLst/>
            <a:ahLst/>
            <a:cxnLst/>
            <a:rect l="l" t="t" r="r" b="b"/>
            <a:pathLst>
              <a:path w="3318510" h="151129">
                <a:moveTo>
                  <a:pt x="0" y="150875"/>
                </a:moveTo>
                <a:lnTo>
                  <a:pt x="3318388" y="150875"/>
                </a:lnTo>
                <a:lnTo>
                  <a:pt x="3318388" y="0"/>
                </a:lnTo>
                <a:lnTo>
                  <a:pt x="0" y="0"/>
                </a:lnTo>
                <a:lnTo>
                  <a:pt x="0" y="1508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35356" y="5571740"/>
            <a:ext cx="2840990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spc="-15" dirty="0">
                <a:solidFill>
                  <a:srgbClr val="09030D"/>
                </a:solidFill>
                <a:latin typeface="Carlito"/>
                <a:cs typeface="Carlito"/>
              </a:rPr>
              <a:t>De</a:t>
            </a:r>
            <a:r>
              <a:rPr sz="1000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cri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ç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ão</a:t>
            </a:r>
            <a:r>
              <a:rPr sz="1000" spc="-2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d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2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pro</a:t>
            </a:r>
            <a:r>
              <a:rPr sz="1000" spc="0" dirty="0">
                <a:solidFill>
                  <a:srgbClr val="09030D"/>
                </a:solidFill>
                <a:latin typeface="Carlito"/>
                <a:cs typeface="Carlito"/>
              </a:rPr>
              <a:t>c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so</a:t>
            </a:r>
            <a:r>
              <a:rPr sz="1000" spc="-2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para</a:t>
            </a:r>
            <a:r>
              <a:rPr sz="1000" spc="-1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2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tingir</a:t>
            </a:r>
            <a:r>
              <a:rPr sz="1000" spc="-2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um</a:t>
            </a:r>
            <a:r>
              <a:rPr sz="1000" spc="-3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09030D"/>
                </a:solidFill>
                <a:latin typeface="Carlito"/>
                <a:cs typeface="Carlito"/>
              </a:rPr>
              <a:t>d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te</a:t>
            </a:r>
            <a:r>
              <a:rPr sz="1000" spc="0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-15" dirty="0">
                <a:solidFill>
                  <a:srgbClr val="09030D"/>
                </a:solidFill>
                <a:latin typeface="Carlito"/>
                <a:cs typeface="Carlito"/>
              </a:rPr>
              <a:t>m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inad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fim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9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ou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para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7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7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ch</a:t>
            </a:r>
            <a:r>
              <a:rPr sz="1000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gar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ao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0" dirty="0">
                <a:solidFill>
                  <a:srgbClr val="09030D"/>
                </a:solidFill>
                <a:latin typeface="Carlito"/>
                <a:cs typeface="Carlito"/>
              </a:rPr>
              <a:t>c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onhe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ci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m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nto,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ou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7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sej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a,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caminho</a:t>
            </a:r>
            <a:r>
              <a:rPr sz="1000" spc="-2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propo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to</a:t>
            </a:r>
            <a:r>
              <a:rPr sz="1000" spc="-2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2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as</a:t>
            </a:r>
            <a:r>
              <a:rPr sz="1000" spc="-3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çõ</a:t>
            </a:r>
            <a:r>
              <a:rPr sz="1000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2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plan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ej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adas.</a:t>
            </a:r>
            <a:endParaRPr sz="1000" dirty="0">
              <a:latin typeface="Carlito"/>
              <a:cs typeface="Carli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835024" y="5406512"/>
            <a:ext cx="1349375" cy="18415"/>
          </a:xfrm>
          <a:custGeom>
            <a:avLst/>
            <a:gdLst/>
            <a:ahLst/>
            <a:cxnLst/>
            <a:rect l="l" t="t" r="r" b="b"/>
            <a:pathLst>
              <a:path w="1349375" h="18414">
                <a:moveTo>
                  <a:pt x="0" y="18287"/>
                </a:moveTo>
                <a:lnTo>
                  <a:pt x="1349002" y="18287"/>
                </a:lnTo>
                <a:lnTo>
                  <a:pt x="1349002" y="0"/>
                </a:lnTo>
                <a:lnTo>
                  <a:pt x="0" y="0"/>
                </a:lnTo>
                <a:lnTo>
                  <a:pt x="0" y="18287"/>
                </a:lnTo>
                <a:close/>
              </a:path>
            </a:pathLst>
          </a:custGeom>
          <a:solidFill>
            <a:srgbClr val="FCDC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35024" y="5168458"/>
            <a:ext cx="1349375" cy="238125"/>
          </a:xfrm>
          <a:custGeom>
            <a:avLst/>
            <a:gdLst/>
            <a:ahLst/>
            <a:cxnLst/>
            <a:rect l="l" t="t" r="r" b="b"/>
            <a:pathLst>
              <a:path w="1349375" h="238125">
                <a:moveTo>
                  <a:pt x="0" y="238053"/>
                </a:moveTo>
                <a:lnTo>
                  <a:pt x="1349002" y="238053"/>
                </a:lnTo>
                <a:lnTo>
                  <a:pt x="1349002" y="0"/>
                </a:lnTo>
                <a:lnTo>
                  <a:pt x="0" y="0"/>
                </a:lnTo>
                <a:lnTo>
                  <a:pt x="0" y="238053"/>
                </a:lnTo>
                <a:close/>
              </a:path>
            </a:pathLst>
          </a:custGeom>
          <a:solidFill>
            <a:srgbClr val="FCDC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910714" y="5176782"/>
            <a:ext cx="115189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Re</a:t>
            </a: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su</a:t>
            </a: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tados</a:t>
            </a:r>
            <a:endParaRPr sz="1600" dirty="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184007" y="5314828"/>
            <a:ext cx="1983739" cy="110489"/>
          </a:xfrm>
          <a:custGeom>
            <a:avLst/>
            <a:gdLst/>
            <a:ahLst/>
            <a:cxnLst/>
            <a:rect l="l" t="t" r="r" b="b"/>
            <a:pathLst>
              <a:path w="1983740" h="110489">
                <a:moveTo>
                  <a:pt x="0" y="109971"/>
                </a:moveTo>
                <a:lnTo>
                  <a:pt x="1983354" y="109971"/>
                </a:lnTo>
                <a:lnTo>
                  <a:pt x="1983354" y="0"/>
                </a:lnTo>
                <a:lnTo>
                  <a:pt x="0" y="0"/>
                </a:lnTo>
                <a:lnTo>
                  <a:pt x="0" y="1099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184007" y="5168524"/>
            <a:ext cx="1983739" cy="146685"/>
          </a:xfrm>
          <a:custGeom>
            <a:avLst/>
            <a:gdLst/>
            <a:ahLst/>
            <a:cxnLst/>
            <a:rect l="l" t="t" r="r" b="b"/>
            <a:pathLst>
              <a:path w="1983740" h="146685">
                <a:moveTo>
                  <a:pt x="0" y="146303"/>
                </a:moveTo>
                <a:lnTo>
                  <a:pt x="1983354" y="146303"/>
                </a:lnTo>
                <a:lnTo>
                  <a:pt x="1983354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835024" y="5154046"/>
            <a:ext cx="3359785" cy="0"/>
          </a:xfrm>
          <a:custGeom>
            <a:avLst/>
            <a:gdLst/>
            <a:ahLst/>
            <a:cxnLst/>
            <a:rect l="l" t="t" r="r" b="b"/>
            <a:pathLst>
              <a:path w="3359784">
                <a:moveTo>
                  <a:pt x="0" y="0"/>
                </a:moveTo>
                <a:lnTo>
                  <a:pt x="3359779" y="0"/>
                </a:lnTo>
              </a:path>
            </a:pathLst>
          </a:custGeom>
          <a:ln w="30225">
            <a:solidFill>
              <a:srgbClr val="FCD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184007" y="5167762"/>
            <a:ext cx="1983739" cy="0"/>
          </a:xfrm>
          <a:custGeom>
            <a:avLst/>
            <a:gdLst/>
            <a:ahLst/>
            <a:cxnLst/>
            <a:rect l="l" t="t" r="r" b="b"/>
            <a:pathLst>
              <a:path w="1983740">
                <a:moveTo>
                  <a:pt x="0" y="0"/>
                </a:moveTo>
                <a:lnTo>
                  <a:pt x="198335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81088" y="5168458"/>
            <a:ext cx="0" cy="2878455"/>
          </a:xfrm>
          <a:custGeom>
            <a:avLst/>
            <a:gdLst/>
            <a:ahLst/>
            <a:cxnLst/>
            <a:rect l="l" t="t" r="r" b="b"/>
            <a:pathLst>
              <a:path h="2878454">
                <a:moveTo>
                  <a:pt x="0" y="0"/>
                </a:moveTo>
                <a:lnTo>
                  <a:pt x="0" y="2878011"/>
                </a:lnTo>
              </a:path>
            </a:pathLst>
          </a:custGeom>
          <a:ln w="28701">
            <a:solidFill>
              <a:srgbClr val="FCD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796288" y="2826629"/>
          <a:ext cx="3375019" cy="2089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5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841"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bj</a:t>
                      </a:r>
                      <a:r>
                        <a:rPr sz="16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v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os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T w="30225">
                      <a:solidFill>
                        <a:srgbClr val="81BD38"/>
                      </a:solidFill>
                      <a:prstDash val="solid"/>
                    </a:lnT>
                    <a:lnB w="18287">
                      <a:solidFill>
                        <a:srgbClr val="81BD38"/>
                      </a:solidFill>
                      <a:prstDash val="solid"/>
                    </a:lnB>
                    <a:solidFill>
                      <a:srgbClr val="81BD38"/>
                    </a:solidFill>
                  </a:tcPr>
                </a:tc>
                <a:tc>
                  <a:txBody>
                    <a:bodyPr/>
                    <a:lstStyle/>
                    <a:p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R w="28701">
                      <a:solidFill>
                        <a:srgbClr val="81BD38"/>
                      </a:solidFill>
                      <a:prstDash val="solid"/>
                    </a:lnR>
                    <a:lnT w="30225">
                      <a:solidFill>
                        <a:srgbClr val="81BD38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196">
                <a:tc gridSpan="2">
                  <a:txBody>
                    <a:bodyPr/>
                    <a:lstStyle/>
                    <a:p>
                      <a:pPr marL="84455" marR="363220">
                        <a:lnSpc>
                          <a:spcPts val="1190"/>
                        </a:lnSpc>
                      </a:pP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2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que</a:t>
                      </a:r>
                      <a:r>
                        <a:rPr sz="1000" spc="-3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s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t</a:t>
                      </a:r>
                      <a:r>
                        <a:rPr sz="1000" spc="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m</a:t>
                      </a:r>
                      <a:r>
                        <a:rPr sz="1000" spc="-3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co</a:t>
                      </a:r>
                      <a:r>
                        <a:rPr sz="1000" spc="-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m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000" spc="-2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p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ropó</a:t>
                      </a:r>
                      <a:r>
                        <a:rPr sz="1000" spc="-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s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it</a:t>
                      </a:r>
                      <a:r>
                        <a:rPr sz="1000" spc="1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,</a:t>
                      </a:r>
                      <a:r>
                        <a:rPr sz="1000" spc="-2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quilo</a:t>
                      </a:r>
                      <a:r>
                        <a:rPr sz="1000" spc="-2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que</a:t>
                      </a:r>
                      <a:r>
                        <a:rPr sz="1000" spc="-3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s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spc="-3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q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u</a:t>
                      </a:r>
                      <a:r>
                        <a:rPr sz="1000" spc="-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spc="-2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obter,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alcançar,</a:t>
                      </a:r>
                      <a:r>
                        <a:rPr sz="1000" spc="-25" dirty="0">
                          <a:solidFill>
                            <a:srgbClr val="09030D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r</a:t>
                      </a:r>
                      <a:r>
                        <a:rPr sz="1000" spc="-5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e</a:t>
                      </a:r>
                      <a:r>
                        <a:rPr sz="1000" dirty="0">
                          <a:solidFill>
                            <a:srgbClr val="09030D"/>
                          </a:solidFill>
                          <a:latin typeface="Carlito"/>
                          <a:cs typeface="Carlito"/>
                        </a:rPr>
                        <a:t>alizar.</a:t>
                      </a:r>
                      <a:endParaRPr sz="10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28701">
                      <a:solidFill>
                        <a:srgbClr val="81BD38"/>
                      </a:solidFill>
                      <a:prstDash val="solid"/>
                    </a:lnL>
                    <a:lnR w="28701">
                      <a:solidFill>
                        <a:srgbClr val="81BD38"/>
                      </a:solidFill>
                      <a:prstDash val="solid"/>
                    </a:lnR>
                    <a:lnT w="18287" cap="flat" cmpd="sng" algn="ctr">
                      <a:solidFill>
                        <a:srgbClr val="81BD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653">
                      <a:solidFill>
                        <a:srgbClr val="81BD3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object 28"/>
          <p:cNvSpPr/>
          <p:nvPr/>
        </p:nvSpPr>
        <p:spPr>
          <a:xfrm>
            <a:off x="3848739" y="6310244"/>
            <a:ext cx="3319145" cy="635"/>
          </a:xfrm>
          <a:custGeom>
            <a:avLst/>
            <a:gdLst/>
            <a:ahLst/>
            <a:cxnLst/>
            <a:rect l="l" t="t" r="r" b="b"/>
            <a:pathLst>
              <a:path w="3319145" h="635">
                <a:moveTo>
                  <a:pt x="0" y="128"/>
                </a:moveTo>
                <a:lnTo>
                  <a:pt x="3318631" y="128"/>
                </a:lnTo>
                <a:lnTo>
                  <a:pt x="3318631" y="0"/>
                </a:lnTo>
                <a:lnTo>
                  <a:pt x="0" y="0"/>
                </a:lnTo>
                <a:lnTo>
                  <a:pt x="0" y="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848739" y="7951982"/>
            <a:ext cx="3319145" cy="93345"/>
          </a:xfrm>
          <a:custGeom>
            <a:avLst/>
            <a:gdLst/>
            <a:ahLst/>
            <a:cxnLst/>
            <a:rect l="l" t="t" r="r" b="b"/>
            <a:pathLst>
              <a:path w="3319145" h="93345">
                <a:moveTo>
                  <a:pt x="0" y="92963"/>
                </a:moveTo>
                <a:lnTo>
                  <a:pt x="3318631" y="92963"/>
                </a:lnTo>
                <a:lnTo>
                  <a:pt x="3318631" y="0"/>
                </a:lnTo>
                <a:lnTo>
                  <a:pt x="0" y="0"/>
                </a:lnTo>
                <a:lnTo>
                  <a:pt x="0" y="9296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848739" y="5424800"/>
            <a:ext cx="3319145" cy="127000"/>
          </a:xfrm>
          <a:custGeom>
            <a:avLst/>
            <a:gdLst/>
            <a:ahLst/>
            <a:cxnLst/>
            <a:rect l="l" t="t" r="r" b="b"/>
            <a:pathLst>
              <a:path w="3319145" h="127000">
                <a:moveTo>
                  <a:pt x="0" y="126491"/>
                </a:moveTo>
                <a:lnTo>
                  <a:pt x="3318631" y="126491"/>
                </a:lnTo>
                <a:lnTo>
                  <a:pt x="3318631" y="0"/>
                </a:lnTo>
                <a:lnTo>
                  <a:pt x="0" y="0"/>
                </a:lnTo>
                <a:lnTo>
                  <a:pt x="0" y="1264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848739" y="5551292"/>
            <a:ext cx="3319145" cy="152400"/>
          </a:xfrm>
          <a:custGeom>
            <a:avLst/>
            <a:gdLst/>
            <a:ahLst/>
            <a:cxnLst/>
            <a:rect l="l" t="t" r="r" b="b"/>
            <a:pathLst>
              <a:path w="3319145" h="152400">
                <a:moveTo>
                  <a:pt x="0" y="152399"/>
                </a:moveTo>
                <a:lnTo>
                  <a:pt x="3318631" y="152399"/>
                </a:lnTo>
                <a:lnTo>
                  <a:pt x="3318631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848739" y="5703692"/>
            <a:ext cx="3319145" cy="151130"/>
          </a:xfrm>
          <a:custGeom>
            <a:avLst/>
            <a:gdLst/>
            <a:ahLst/>
            <a:cxnLst/>
            <a:rect l="l" t="t" r="r" b="b"/>
            <a:pathLst>
              <a:path w="3319145" h="151129">
                <a:moveTo>
                  <a:pt x="0" y="150875"/>
                </a:moveTo>
                <a:lnTo>
                  <a:pt x="3318631" y="150875"/>
                </a:lnTo>
                <a:lnTo>
                  <a:pt x="3318631" y="0"/>
                </a:lnTo>
                <a:lnTo>
                  <a:pt x="0" y="0"/>
                </a:lnTo>
                <a:lnTo>
                  <a:pt x="0" y="1508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48739" y="5854568"/>
            <a:ext cx="3319145" cy="152400"/>
          </a:xfrm>
          <a:custGeom>
            <a:avLst/>
            <a:gdLst/>
            <a:ahLst/>
            <a:cxnLst/>
            <a:rect l="l" t="t" r="r" b="b"/>
            <a:pathLst>
              <a:path w="3319145" h="152400">
                <a:moveTo>
                  <a:pt x="0" y="152399"/>
                </a:moveTo>
                <a:lnTo>
                  <a:pt x="3318631" y="152399"/>
                </a:lnTo>
                <a:lnTo>
                  <a:pt x="3318631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848739" y="6006968"/>
            <a:ext cx="3319145" cy="152400"/>
          </a:xfrm>
          <a:custGeom>
            <a:avLst/>
            <a:gdLst/>
            <a:ahLst/>
            <a:cxnLst/>
            <a:rect l="l" t="t" r="r" b="b"/>
            <a:pathLst>
              <a:path w="3319145" h="152400">
                <a:moveTo>
                  <a:pt x="0" y="152399"/>
                </a:moveTo>
                <a:lnTo>
                  <a:pt x="3318631" y="152399"/>
                </a:lnTo>
                <a:lnTo>
                  <a:pt x="3318631" y="0"/>
                </a:lnTo>
                <a:lnTo>
                  <a:pt x="0" y="0"/>
                </a:lnTo>
                <a:lnTo>
                  <a:pt x="0" y="1523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848739" y="6159368"/>
            <a:ext cx="3319145" cy="151130"/>
          </a:xfrm>
          <a:custGeom>
            <a:avLst/>
            <a:gdLst/>
            <a:ahLst/>
            <a:cxnLst/>
            <a:rect l="l" t="t" r="r" b="b"/>
            <a:pathLst>
              <a:path w="3319145" h="151129">
                <a:moveTo>
                  <a:pt x="0" y="150875"/>
                </a:moveTo>
                <a:lnTo>
                  <a:pt x="3318631" y="150875"/>
                </a:lnTo>
                <a:lnTo>
                  <a:pt x="3318631" y="0"/>
                </a:lnTo>
                <a:lnTo>
                  <a:pt x="0" y="0"/>
                </a:lnTo>
                <a:lnTo>
                  <a:pt x="0" y="1508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950592" y="5561072"/>
            <a:ext cx="296037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9800"/>
              </a:lnSpc>
            </a:pP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ã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6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10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f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ruto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,</a:t>
            </a:r>
            <a:r>
              <a:rPr sz="1000" spc="6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produ</a:t>
            </a:r>
            <a:r>
              <a:rPr sz="1000" spc="-40" dirty="0">
                <a:solidFill>
                  <a:srgbClr val="09030D"/>
                </a:solidFill>
                <a:latin typeface="Carlito"/>
                <a:cs typeface="Carlito"/>
              </a:rPr>
              <a:t>t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os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,</a:t>
            </a:r>
            <a:r>
              <a:rPr sz="1000" spc="6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1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q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u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7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f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i</a:t>
            </a:r>
            <a:r>
              <a:rPr sz="1000" spc="6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alcançad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,</a:t>
            </a:r>
            <a:r>
              <a:rPr sz="1000" spc="6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11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pa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ti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6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d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bj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ti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vo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114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da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m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todologi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12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utilizada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.</a:t>
            </a:r>
            <a:r>
              <a:rPr sz="1000" spc="12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L</a:t>
            </a:r>
            <a:r>
              <a:rPr sz="1000" spc="-40" dirty="0">
                <a:solidFill>
                  <a:srgbClr val="09030D"/>
                </a:solidFill>
                <a:latin typeface="Carlito"/>
                <a:cs typeface="Carlito"/>
              </a:rPr>
              <a:t>em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bra</a:t>
            </a:r>
            <a:r>
              <a:rPr sz="1000" spc="-40" dirty="0">
                <a:solidFill>
                  <a:srgbClr val="09030D"/>
                </a:solidFill>
                <a:latin typeface="Carlito"/>
                <a:cs typeface="Carlito"/>
              </a:rPr>
              <a:t>m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114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qu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1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es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ultad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p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d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m</a:t>
            </a:r>
            <a:r>
              <a:rPr sz="1000" spc="2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1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apr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n</a:t>
            </a:r>
            <a:r>
              <a:rPr sz="1000" spc="-15" dirty="0">
                <a:solidFill>
                  <a:srgbClr val="09030D"/>
                </a:solidFill>
                <a:latin typeface="Carlito"/>
                <a:cs typeface="Carlito"/>
              </a:rPr>
              <a:t>t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ad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1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de</a:t>
            </a:r>
            <a:r>
              <a:rPr sz="1000" spc="5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v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ária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40" dirty="0">
                <a:solidFill>
                  <a:srgbClr val="09030D"/>
                </a:solidFill>
                <a:latin typeface="Carlito"/>
                <a:cs typeface="Carlito"/>
              </a:rPr>
              <a:t>m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an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ir</a:t>
            </a:r>
            <a:r>
              <a:rPr sz="1000" spc="-1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,</a:t>
            </a:r>
            <a:r>
              <a:rPr sz="1000" spc="1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v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15" dirty="0">
                <a:solidFill>
                  <a:srgbClr val="09030D"/>
                </a:solidFill>
                <a:latin typeface="Carlito"/>
                <a:cs typeface="Carlito"/>
              </a:rPr>
              <a:t>z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9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é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4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p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í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v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l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quanti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f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icar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,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9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utra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9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ve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z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p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d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7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u</a:t>
            </a:r>
            <a:r>
              <a:rPr sz="1000" spc="-40" dirty="0">
                <a:solidFill>
                  <a:srgbClr val="09030D"/>
                </a:solidFill>
                <a:latin typeface="Carlito"/>
                <a:cs typeface="Carlito"/>
              </a:rPr>
              <a:t>m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d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es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criçã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7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qualitati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v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.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848739" y="6310372"/>
            <a:ext cx="3319145" cy="1642110"/>
          </a:xfrm>
          <a:custGeom>
            <a:avLst/>
            <a:gdLst/>
            <a:ahLst/>
            <a:cxnLst/>
            <a:rect l="l" t="t" r="r" b="b"/>
            <a:pathLst>
              <a:path w="3319145" h="1642109">
                <a:moveTo>
                  <a:pt x="0" y="1641610"/>
                </a:moveTo>
                <a:lnTo>
                  <a:pt x="3318631" y="1641610"/>
                </a:lnTo>
                <a:lnTo>
                  <a:pt x="3318631" y="0"/>
                </a:lnTo>
                <a:lnTo>
                  <a:pt x="0" y="0"/>
                </a:lnTo>
                <a:lnTo>
                  <a:pt x="0" y="16416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35024" y="5424928"/>
            <a:ext cx="0" cy="2621915"/>
          </a:xfrm>
          <a:custGeom>
            <a:avLst/>
            <a:gdLst/>
            <a:ahLst/>
            <a:cxnLst/>
            <a:rect l="l" t="t" r="r" b="b"/>
            <a:pathLst>
              <a:path h="2621915">
                <a:moveTo>
                  <a:pt x="0" y="0"/>
                </a:moveTo>
                <a:lnTo>
                  <a:pt x="0" y="2621542"/>
                </a:lnTo>
              </a:path>
            </a:pathLst>
          </a:custGeom>
          <a:ln w="28701">
            <a:solidFill>
              <a:srgbClr val="FCD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21307" y="8058596"/>
            <a:ext cx="3373754" cy="0"/>
          </a:xfrm>
          <a:custGeom>
            <a:avLst/>
            <a:gdLst/>
            <a:ahLst/>
            <a:cxnLst/>
            <a:rect l="l" t="t" r="r" b="b"/>
            <a:pathLst>
              <a:path w="3373754">
                <a:moveTo>
                  <a:pt x="0" y="0"/>
                </a:moveTo>
                <a:lnTo>
                  <a:pt x="3373495" y="0"/>
                </a:lnTo>
              </a:path>
            </a:pathLst>
          </a:custGeom>
          <a:ln w="25522">
            <a:solidFill>
              <a:srgbClr val="FCDC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2231" y="8250686"/>
            <a:ext cx="2332355" cy="215265"/>
          </a:xfrm>
          <a:prstGeom prst="rect">
            <a:avLst/>
          </a:prstGeom>
          <a:solidFill>
            <a:srgbClr val="0EB5EF"/>
          </a:solidFill>
        </p:spPr>
        <p:txBody>
          <a:bodyPr vert="horz" wrap="square" lIns="0" tIns="0" rIns="0" bIns="0" rtlCol="0">
            <a:spAutoFit/>
          </a:bodyPr>
          <a:lstStyle/>
          <a:p>
            <a:pPr marL="55880">
              <a:lnSpc>
                <a:spcPct val="100000"/>
              </a:lnSpc>
            </a:pP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Co</a:t>
            </a: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1600" b="1" spc="-2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idera</a:t>
            </a:r>
            <a:r>
              <a:rPr sz="1600" b="1" dirty="0">
                <a:solidFill>
                  <a:srgbClr val="FFFFFF"/>
                </a:solidFill>
                <a:latin typeface="Tahoma"/>
                <a:cs typeface="Tahoma"/>
              </a:rPr>
              <a:t>ç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õe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16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1600" b="1" spc="-15" dirty="0">
                <a:solidFill>
                  <a:srgbClr val="FFFFFF"/>
                </a:solidFill>
                <a:latin typeface="Tahoma"/>
                <a:cs typeface="Tahoma"/>
              </a:rPr>
              <a:t>ina</a:t>
            </a:r>
            <a:r>
              <a:rPr sz="1600" b="1" spc="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9409" y="8237220"/>
            <a:ext cx="6860540" cy="2308324"/>
          </a:xfrm>
          <a:prstGeom prst="rect">
            <a:avLst/>
          </a:prstGeom>
          <a:solidFill>
            <a:srgbClr val="FFFFFF"/>
          </a:solidFill>
          <a:ln w="25399">
            <a:solidFill>
              <a:srgbClr val="0EB5E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7155" marR="3028315" algn="just">
              <a:lnSpc>
                <a:spcPct val="99700"/>
              </a:lnSpc>
            </a:pPr>
            <a:endParaRPr lang="pt-BR" sz="1000" spc="-3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3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3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ã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4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c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n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c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l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u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sõe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q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u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3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f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m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 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f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ita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n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3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p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roc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es</a:t>
            </a:r>
            <a:r>
              <a:rPr sz="1000" spc="-50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1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n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4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f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in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al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i</a:t>
            </a:r>
            <a:r>
              <a:rPr sz="1000" spc="-40" dirty="0">
                <a:solidFill>
                  <a:srgbClr val="09030D"/>
                </a:solidFill>
                <a:latin typeface="Carlito"/>
                <a:cs typeface="Carlito"/>
              </a:rPr>
              <a:t>z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aç</a:t>
            </a:r>
            <a:r>
              <a:rPr sz="1000" spc="-40" dirty="0">
                <a:solidFill>
                  <a:srgbClr val="09030D"/>
                </a:solidFill>
                <a:latin typeface="Carlito"/>
                <a:cs typeface="Carlito"/>
              </a:rPr>
              <a:t>ã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d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xp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ri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ê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ncia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/v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i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vê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ncia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.</a:t>
            </a:r>
            <a:r>
              <a:rPr sz="1000" spc="4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Re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f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l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xõ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5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alizada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4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du</a:t>
            </a:r>
            <a:r>
              <a:rPr sz="1000" spc="-45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ant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5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8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d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ese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n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vo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l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v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i</a:t>
            </a:r>
            <a:r>
              <a:rPr sz="1000" spc="-40" dirty="0">
                <a:solidFill>
                  <a:srgbClr val="09030D"/>
                </a:solidFill>
                <a:latin typeface="Carlito"/>
                <a:cs typeface="Carlito"/>
              </a:rPr>
              <a:t>me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nt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5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09030D"/>
                </a:solidFill>
                <a:latin typeface="Carlito"/>
                <a:cs typeface="Carlito"/>
              </a:rPr>
              <a:t>da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v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ária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tapa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,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7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b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8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7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000" spc="-2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ultad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alcançad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9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5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6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xp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ct</a:t>
            </a:r>
            <a:r>
              <a:rPr sz="1000" spc="-1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ti</a:t>
            </a:r>
            <a:r>
              <a:rPr sz="1000" spc="-35" dirty="0">
                <a:solidFill>
                  <a:srgbClr val="09030D"/>
                </a:solidFill>
                <a:latin typeface="Carlito"/>
                <a:cs typeface="Carlito"/>
              </a:rPr>
              <a:t>v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0" dirty="0">
                <a:solidFill>
                  <a:srgbClr val="09030D"/>
                </a:solidFill>
                <a:latin typeface="Carlito"/>
                <a:cs typeface="Carlito"/>
              </a:rPr>
              <a:t>par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0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9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000" spc="-5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000" spc="-35" dirty="0" err="1">
                <a:solidFill>
                  <a:srgbClr val="09030D"/>
                </a:solidFill>
                <a:latin typeface="Carlito"/>
                <a:cs typeface="Carlito"/>
              </a:rPr>
              <a:t>f</a:t>
            </a:r>
            <a:r>
              <a:rPr sz="1000" spc="-30" dirty="0" err="1">
                <a:solidFill>
                  <a:srgbClr val="09030D"/>
                </a:solidFill>
                <a:latin typeface="Carlito"/>
                <a:cs typeface="Carlito"/>
              </a:rPr>
              <a:t>ut</a:t>
            </a:r>
            <a:r>
              <a:rPr sz="1000" spc="-20" dirty="0" err="1">
                <a:solidFill>
                  <a:srgbClr val="09030D"/>
                </a:solidFill>
                <a:latin typeface="Carlito"/>
                <a:cs typeface="Carlito"/>
              </a:rPr>
              <a:t>u</a:t>
            </a:r>
            <a:r>
              <a:rPr sz="1000" spc="-30" dirty="0" err="1">
                <a:solidFill>
                  <a:srgbClr val="09030D"/>
                </a:solidFill>
                <a:latin typeface="Carlito"/>
                <a:cs typeface="Carlito"/>
              </a:rPr>
              <a:t>ro</a:t>
            </a:r>
            <a:r>
              <a:rPr sz="1000" spc="-5" dirty="0">
                <a:solidFill>
                  <a:srgbClr val="09030D"/>
                </a:solidFill>
                <a:latin typeface="Carlito"/>
                <a:cs typeface="Carlito"/>
              </a:rPr>
              <a:t>.</a:t>
            </a:r>
            <a:endParaRPr lang="pt-BR" sz="1000" spc="-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5" dirty="0">
              <a:solidFill>
                <a:srgbClr val="09030D"/>
              </a:solidFill>
              <a:latin typeface="Carlito"/>
              <a:cs typeface="Carlito"/>
            </a:endParaRPr>
          </a:p>
          <a:p>
            <a:pPr marL="97155" marR="3028315" algn="just">
              <a:lnSpc>
                <a:spcPct val="99700"/>
              </a:lnSpc>
            </a:pPr>
            <a:endParaRPr lang="pt-BR" sz="1000" spc="-5" dirty="0">
              <a:solidFill>
                <a:srgbClr val="09030D"/>
              </a:solidFill>
              <a:latin typeface="Carlito"/>
              <a:cs typeface="Carlito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520888" y="788856"/>
            <a:ext cx="1625994" cy="13000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16454" y="1572269"/>
            <a:ext cx="3234933" cy="17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64485" y="622920"/>
            <a:ext cx="1432560" cy="1813560"/>
          </a:xfrm>
          <a:custGeom>
            <a:avLst/>
            <a:gdLst/>
            <a:ahLst/>
            <a:cxnLst/>
            <a:rect l="l" t="t" r="r" b="b"/>
            <a:pathLst>
              <a:path w="1432560" h="1813560">
                <a:moveTo>
                  <a:pt x="0" y="238780"/>
                </a:moveTo>
                <a:lnTo>
                  <a:pt x="4453" y="190499"/>
                </a:lnTo>
                <a:lnTo>
                  <a:pt x="18419" y="146060"/>
                </a:lnTo>
                <a:lnTo>
                  <a:pt x="40648" y="105430"/>
                </a:lnTo>
                <a:lnTo>
                  <a:pt x="69854" y="69860"/>
                </a:lnTo>
                <a:lnTo>
                  <a:pt x="105418" y="40660"/>
                </a:lnTo>
                <a:lnTo>
                  <a:pt x="145423" y="18440"/>
                </a:lnTo>
                <a:lnTo>
                  <a:pt x="190499" y="5090"/>
                </a:lnTo>
                <a:lnTo>
                  <a:pt x="238768" y="0"/>
                </a:lnTo>
                <a:lnTo>
                  <a:pt x="1193804" y="0"/>
                </a:lnTo>
                <a:lnTo>
                  <a:pt x="1242059" y="5090"/>
                </a:lnTo>
                <a:lnTo>
                  <a:pt x="1286518" y="18440"/>
                </a:lnTo>
                <a:lnTo>
                  <a:pt x="1327154" y="40660"/>
                </a:lnTo>
                <a:lnTo>
                  <a:pt x="1362718" y="69860"/>
                </a:lnTo>
                <a:lnTo>
                  <a:pt x="1391924" y="105430"/>
                </a:lnTo>
                <a:lnTo>
                  <a:pt x="1413509" y="146060"/>
                </a:lnTo>
                <a:lnTo>
                  <a:pt x="1427488" y="190499"/>
                </a:lnTo>
                <a:lnTo>
                  <a:pt x="1432559" y="238780"/>
                </a:lnTo>
                <a:lnTo>
                  <a:pt x="1432559" y="1574810"/>
                </a:lnTo>
                <a:lnTo>
                  <a:pt x="1427488" y="1623059"/>
                </a:lnTo>
                <a:lnTo>
                  <a:pt x="1413509" y="1667530"/>
                </a:lnTo>
                <a:lnTo>
                  <a:pt x="1391924" y="1708160"/>
                </a:lnTo>
                <a:lnTo>
                  <a:pt x="1362718" y="1743730"/>
                </a:lnTo>
                <a:lnTo>
                  <a:pt x="1327154" y="1772930"/>
                </a:lnTo>
                <a:lnTo>
                  <a:pt x="1286518" y="1794509"/>
                </a:lnTo>
                <a:lnTo>
                  <a:pt x="1242059" y="1808500"/>
                </a:lnTo>
                <a:lnTo>
                  <a:pt x="1193804" y="1813559"/>
                </a:lnTo>
                <a:lnTo>
                  <a:pt x="238768" y="1813559"/>
                </a:lnTo>
                <a:lnTo>
                  <a:pt x="190499" y="1808500"/>
                </a:lnTo>
                <a:lnTo>
                  <a:pt x="145423" y="1794509"/>
                </a:lnTo>
                <a:lnTo>
                  <a:pt x="105418" y="1772930"/>
                </a:lnTo>
                <a:lnTo>
                  <a:pt x="69854" y="1743730"/>
                </a:lnTo>
                <a:lnTo>
                  <a:pt x="40648" y="1708160"/>
                </a:lnTo>
                <a:lnTo>
                  <a:pt x="18419" y="1667530"/>
                </a:lnTo>
                <a:lnTo>
                  <a:pt x="4453" y="1623059"/>
                </a:lnTo>
                <a:lnTo>
                  <a:pt x="0" y="1574810"/>
                </a:lnTo>
                <a:lnTo>
                  <a:pt x="0" y="238780"/>
                </a:lnTo>
                <a:close/>
              </a:path>
            </a:pathLst>
          </a:custGeom>
          <a:ln w="25399">
            <a:solidFill>
              <a:srgbClr val="B8AB1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92282" y="836541"/>
            <a:ext cx="3934460" cy="1144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7555">
              <a:lnSpc>
                <a:spcPct val="100000"/>
              </a:lnSpc>
            </a:pPr>
            <a:r>
              <a:rPr sz="1600" b="1" spc="-15" dirty="0">
                <a:solidFill>
                  <a:srgbClr val="09030D"/>
                </a:solidFill>
                <a:latin typeface="Carlito"/>
                <a:cs typeface="Carlito"/>
              </a:rPr>
              <a:t>TÍTULO</a:t>
            </a:r>
            <a:r>
              <a:rPr sz="1600" b="1" spc="-4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09030D"/>
                </a:solidFill>
                <a:latin typeface="Carlito"/>
                <a:cs typeface="Carlito"/>
              </a:rPr>
              <a:t>D</a:t>
            </a:r>
            <a:r>
              <a:rPr sz="1600" b="1" spc="-1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600" b="1" spc="-4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600" b="1" spc="-15" dirty="0">
                <a:solidFill>
                  <a:srgbClr val="09030D"/>
                </a:solidFill>
                <a:latin typeface="Carlito"/>
                <a:cs typeface="Carlito"/>
              </a:rPr>
              <a:t>TR</a:t>
            </a:r>
            <a:r>
              <a:rPr sz="1600" b="1" spc="-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600" b="1" spc="-10" dirty="0">
                <a:solidFill>
                  <a:srgbClr val="09030D"/>
                </a:solidFill>
                <a:latin typeface="Carlito"/>
                <a:cs typeface="Carlito"/>
              </a:rPr>
              <a:t>B</a:t>
            </a:r>
            <a:r>
              <a:rPr sz="1600" b="1" spc="-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600" b="1" spc="-10" dirty="0">
                <a:solidFill>
                  <a:srgbClr val="09030D"/>
                </a:solidFill>
                <a:latin typeface="Carlito"/>
                <a:cs typeface="Carlito"/>
              </a:rPr>
              <a:t>LHO</a:t>
            </a:r>
            <a:endParaRPr sz="16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400">
              <a:latin typeface="Times New Roman"/>
              <a:cs typeface="Times New Roman"/>
            </a:endParaRPr>
          </a:p>
          <a:p>
            <a:pPr marL="12065" marR="3335020" indent="42545" algn="ctr">
              <a:lnSpc>
                <a:spcPct val="99200"/>
              </a:lnSpc>
            </a:pPr>
            <a:r>
              <a:rPr sz="1200" spc="-50" dirty="0">
                <a:solidFill>
                  <a:srgbClr val="09030D"/>
                </a:solidFill>
                <a:latin typeface="Carlito"/>
                <a:cs typeface="Carlito"/>
              </a:rPr>
              <a:t>L</a:t>
            </a:r>
            <a:r>
              <a:rPr sz="1200" spc="-45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r>
              <a:rPr sz="1200" spc="-60" dirty="0">
                <a:solidFill>
                  <a:srgbClr val="09030D"/>
                </a:solidFill>
                <a:latin typeface="Carlito"/>
                <a:cs typeface="Carlito"/>
              </a:rPr>
              <a:t>g</a:t>
            </a:r>
            <a:r>
              <a:rPr sz="1200" spc="-45" dirty="0">
                <a:solidFill>
                  <a:srgbClr val="09030D"/>
                </a:solidFill>
                <a:latin typeface="Carlito"/>
                <a:cs typeface="Carlito"/>
              </a:rPr>
              <a:t>od</a:t>
            </a:r>
            <a:r>
              <a:rPr sz="1200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2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200" spc="-90" dirty="0">
                <a:solidFill>
                  <a:srgbClr val="09030D"/>
                </a:solidFill>
                <a:latin typeface="Carlito"/>
                <a:cs typeface="Carlito"/>
              </a:rPr>
              <a:t>Pre</a:t>
            </a:r>
            <a:r>
              <a:rPr sz="1200" spc="-80" dirty="0">
                <a:solidFill>
                  <a:srgbClr val="09030D"/>
                </a:solidFill>
                <a:latin typeface="Carlito"/>
                <a:cs typeface="Carlito"/>
              </a:rPr>
              <a:t>f</a:t>
            </a:r>
            <a:r>
              <a:rPr sz="1200" spc="-95" dirty="0">
                <a:solidFill>
                  <a:srgbClr val="09030D"/>
                </a:solidFill>
                <a:latin typeface="Carlito"/>
                <a:cs typeface="Carlito"/>
              </a:rPr>
              <a:t>e</a:t>
            </a:r>
            <a:r>
              <a:rPr sz="1200" spc="-85" dirty="0">
                <a:solidFill>
                  <a:srgbClr val="09030D"/>
                </a:solidFill>
                <a:latin typeface="Carlito"/>
                <a:cs typeface="Carlito"/>
              </a:rPr>
              <a:t>it</a:t>
            </a:r>
            <a:r>
              <a:rPr sz="1200" spc="-80" dirty="0">
                <a:solidFill>
                  <a:srgbClr val="09030D"/>
                </a:solidFill>
                <a:latin typeface="Carlito"/>
                <a:cs typeface="Carlito"/>
              </a:rPr>
              <a:t>u</a:t>
            </a:r>
            <a:r>
              <a:rPr sz="1200" spc="-90" dirty="0">
                <a:solidFill>
                  <a:srgbClr val="09030D"/>
                </a:solidFill>
                <a:latin typeface="Carlito"/>
                <a:cs typeface="Carlito"/>
              </a:rPr>
              <a:t>r</a:t>
            </a:r>
            <a:r>
              <a:rPr sz="1200" spc="-85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200" dirty="0">
                <a:solidFill>
                  <a:srgbClr val="09030D"/>
                </a:solidFill>
                <a:latin typeface="Carlito"/>
                <a:cs typeface="Carlito"/>
              </a:rPr>
              <a:t>/</a:t>
            </a:r>
            <a:r>
              <a:rPr sz="1200" dirty="0">
                <a:solidFill>
                  <a:srgbClr val="09030D"/>
                </a:solidFill>
                <a:latin typeface="Times New Roman"/>
                <a:cs typeface="Times New Roman"/>
              </a:rPr>
              <a:t> </a:t>
            </a:r>
            <a:r>
              <a:rPr sz="1200" spc="-95" dirty="0">
                <a:solidFill>
                  <a:srgbClr val="09030D"/>
                </a:solidFill>
                <a:latin typeface="Carlito"/>
                <a:cs typeface="Carlito"/>
              </a:rPr>
              <a:t>I</a:t>
            </a:r>
            <a:r>
              <a:rPr sz="1200" spc="-80" dirty="0">
                <a:solidFill>
                  <a:srgbClr val="09030D"/>
                </a:solidFill>
                <a:latin typeface="Carlito"/>
                <a:cs typeface="Carlito"/>
              </a:rPr>
              <a:t>n</a:t>
            </a:r>
            <a:r>
              <a:rPr sz="1200" spc="-90" dirty="0">
                <a:solidFill>
                  <a:srgbClr val="09030D"/>
                </a:solidFill>
                <a:latin typeface="Carlito"/>
                <a:cs typeface="Carlito"/>
              </a:rPr>
              <a:t>s</a:t>
            </a:r>
            <a:r>
              <a:rPr sz="1200" spc="-85" dirty="0">
                <a:solidFill>
                  <a:srgbClr val="09030D"/>
                </a:solidFill>
                <a:latin typeface="Carlito"/>
                <a:cs typeface="Carlito"/>
              </a:rPr>
              <a:t>tit</a:t>
            </a:r>
            <a:r>
              <a:rPr sz="1200" spc="-80" dirty="0">
                <a:solidFill>
                  <a:srgbClr val="09030D"/>
                </a:solidFill>
                <a:latin typeface="Carlito"/>
                <a:cs typeface="Carlito"/>
              </a:rPr>
              <a:t>u</a:t>
            </a:r>
            <a:r>
              <a:rPr sz="1200" spc="-75" dirty="0">
                <a:solidFill>
                  <a:srgbClr val="09030D"/>
                </a:solidFill>
                <a:latin typeface="Carlito"/>
                <a:cs typeface="Carlito"/>
              </a:rPr>
              <a:t>i</a:t>
            </a:r>
            <a:r>
              <a:rPr sz="1200" spc="-95" dirty="0">
                <a:solidFill>
                  <a:srgbClr val="09030D"/>
                </a:solidFill>
                <a:latin typeface="Carlito"/>
                <a:cs typeface="Carlito"/>
              </a:rPr>
              <a:t>ç</a:t>
            </a:r>
            <a:r>
              <a:rPr sz="1200" spc="-85" dirty="0">
                <a:solidFill>
                  <a:srgbClr val="09030D"/>
                </a:solidFill>
                <a:latin typeface="Carlito"/>
                <a:cs typeface="Carlito"/>
              </a:rPr>
              <a:t>ã</a:t>
            </a:r>
            <a:r>
              <a:rPr sz="1200" dirty="0">
                <a:solidFill>
                  <a:srgbClr val="09030D"/>
                </a:solidFill>
                <a:latin typeface="Carlito"/>
                <a:cs typeface="Carlito"/>
              </a:rPr>
              <a:t>o</a:t>
            </a:r>
            <a:endParaRPr sz="1200">
              <a:latin typeface="Carlito"/>
              <a:cs typeface="Carlito"/>
            </a:endParaRPr>
          </a:p>
          <a:p>
            <a:pPr marR="804545" algn="r">
              <a:lnSpc>
                <a:spcPts val="1330"/>
              </a:lnSpc>
            </a:pPr>
            <a:r>
              <a:rPr sz="1200" dirty="0">
                <a:solidFill>
                  <a:srgbClr val="09030D"/>
                </a:solidFill>
                <a:latin typeface="Carlito"/>
                <a:cs typeface="Carlito"/>
              </a:rPr>
              <a:t>A</a:t>
            </a:r>
            <a:r>
              <a:rPr sz="1200" spc="5" dirty="0">
                <a:solidFill>
                  <a:srgbClr val="09030D"/>
                </a:solidFill>
                <a:latin typeface="Carlito"/>
                <a:cs typeface="Carlito"/>
              </a:rPr>
              <a:t>u</a:t>
            </a:r>
            <a:r>
              <a:rPr sz="1200" spc="-5" dirty="0">
                <a:solidFill>
                  <a:srgbClr val="09030D"/>
                </a:solidFill>
                <a:latin typeface="Carlito"/>
                <a:cs typeface="Carlito"/>
              </a:rPr>
              <a:t>t</a:t>
            </a:r>
            <a:r>
              <a:rPr sz="1200" spc="-15" dirty="0">
                <a:solidFill>
                  <a:srgbClr val="09030D"/>
                </a:solidFill>
                <a:latin typeface="Carlito"/>
                <a:cs typeface="Carlito"/>
              </a:rPr>
              <a:t>or</a:t>
            </a:r>
            <a:r>
              <a:rPr sz="1200" spc="-10" dirty="0">
                <a:solidFill>
                  <a:srgbClr val="09030D"/>
                </a:solidFill>
                <a:latin typeface="Carlito"/>
                <a:cs typeface="Carlito"/>
              </a:rPr>
              <a:t>es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850252" y="6160419"/>
            <a:ext cx="1267090" cy="16408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21">
            <a:extLst>
              <a:ext uri="{FF2B5EF4-FFF2-40B4-BE49-F238E27FC236}">
                <a16:creationId xmlns:a16="http://schemas.microsoft.com/office/drawing/2014/main" id="{FB55522B-3683-5BA5-C72B-9EFFB1139FB2}"/>
              </a:ext>
            </a:extLst>
          </p:cNvPr>
          <p:cNvSpPr/>
          <p:nvPr/>
        </p:nvSpPr>
        <p:spPr>
          <a:xfrm>
            <a:off x="332231" y="8246996"/>
            <a:ext cx="2332355" cy="302065"/>
          </a:xfrm>
          <a:custGeom>
            <a:avLst/>
            <a:gdLst/>
            <a:ahLst/>
            <a:cxnLst/>
            <a:rect l="l" t="t" r="r" b="b"/>
            <a:pathLst>
              <a:path w="1349375" h="238125">
                <a:moveTo>
                  <a:pt x="0" y="238053"/>
                </a:moveTo>
                <a:lnTo>
                  <a:pt x="1349002" y="238053"/>
                </a:lnTo>
                <a:lnTo>
                  <a:pt x="1349002" y="0"/>
                </a:lnTo>
                <a:lnTo>
                  <a:pt x="0" y="0"/>
                </a:lnTo>
                <a:lnTo>
                  <a:pt x="0" y="238053"/>
                </a:lnTo>
                <a:close/>
              </a:path>
            </a:pathLst>
          </a:custGeom>
          <a:solidFill>
            <a:srgbClr val="0EB5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22">
            <a:extLst>
              <a:ext uri="{FF2B5EF4-FFF2-40B4-BE49-F238E27FC236}">
                <a16:creationId xmlns:a16="http://schemas.microsoft.com/office/drawing/2014/main" id="{23465368-1726-134C-4FFD-D46BD65FE59A}"/>
              </a:ext>
            </a:extLst>
          </p:cNvPr>
          <p:cNvSpPr txBox="1"/>
          <p:nvPr/>
        </p:nvSpPr>
        <p:spPr>
          <a:xfrm>
            <a:off x="378638" y="8270550"/>
            <a:ext cx="22859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pt-BR" sz="1600" b="1" spc="-15" dirty="0">
                <a:solidFill>
                  <a:srgbClr val="FFFFFF"/>
                </a:solidFill>
                <a:latin typeface="Tahoma"/>
                <a:cs typeface="Tahoma"/>
              </a:rPr>
              <a:t>Considerações finais</a:t>
            </a:r>
            <a:endParaRPr sz="1600" dirty="0">
              <a:latin typeface="Tahoma"/>
              <a:cs typeface="Tahoma"/>
            </a:endParaRPr>
          </a:p>
        </p:txBody>
      </p:sp>
      <p:pic>
        <p:nvPicPr>
          <p:cNvPr id="52" name="Imagem 51">
            <a:extLst>
              <a:ext uri="{FF2B5EF4-FFF2-40B4-BE49-F238E27FC236}">
                <a16:creationId xmlns:a16="http://schemas.microsoft.com/office/drawing/2014/main" id="{80B403D7-EC8A-85AD-E96B-C4EE4005D48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493"/>
          <a:stretch/>
        </p:blipFill>
        <p:spPr>
          <a:xfrm>
            <a:off x="4979675" y="8483982"/>
            <a:ext cx="1466850" cy="18234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173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Calibri</vt:lpstr>
      <vt:lpstr>Carlito</vt:lpstr>
      <vt:lpstr>Tahoma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Adriele Cristina Rodrigues</cp:lastModifiedBy>
  <cp:revision>3</cp:revision>
  <dcterms:created xsi:type="dcterms:W3CDTF">2023-03-21T13:53:11Z</dcterms:created>
  <dcterms:modified xsi:type="dcterms:W3CDTF">2023-03-21T13:04:11Z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2023-03-21T00:00:00Z</vt:filetime>
  </property>
  <property fmtid="{D5CDD505-2E9C-101B-9397-08002B2CF9AE}" pid="3" name="LastSaved">
    <vt:filetime>2023-03-21T00:00:00Z</vt:filetime>
  </property>
</Properties>
</file>