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61" r:id="rId5"/>
    <p:sldId id="283" r:id="rId6"/>
    <p:sldId id="262" r:id="rId7"/>
    <p:sldId id="287" r:id="rId8"/>
    <p:sldId id="288" r:id="rId9"/>
    <p:sldId id="263" r:id="rId10"/>
    <p:sldId id="289" r:id="rId11"/>
    <p:sldId id="295" r:id="rId12"/>
    <p:sldId id="294" r:id="rId13"/>
    <p:sldId id="296" r:id="rId14"/>
    <p:sldId id="297" r:id="rId15"/>
    <p:sldId id="276" r:id="rId16"/>
    <p:sldId id="274" r:id="rId17"/>
    <p:sldId id="271" r:id="rId18"/>
    <p:sldId id="273" r:id="rId19"/>
    <p:sldId id="290" r:id="rId20"/>
  </p:sldIdLst>
  <p:sldSz cx="12192000" cy="6858000"/>
  <p:notesSz cx="6858000" cy="9144000"/>
  <p:embeddedFontLst>
    <p:embeddedFont>
      <p:font typeface="Segoe UI" panose="020B0502040204020203" pitchFamily="34" charset="0"/>
      <p:regular r:id="rId22"/>
      <p:bold r:id="rId23"/>
      <p:italic r:id="rId24"/>
      <p:boldItalic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95285"/>
    <a:srgbClr val="0000FF"/>
    <a:srgbClr val="FFFFFF"/>
    <a:srgbClr val="030303"/>
    <a:srgbClr val="FFF410"/>
    <a:srgbClr val="36411C"/>
    <a:srgbClr val="598BC1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53316-ACF7-475D-BBDB-EACB8CFC6A8B}" v="222" dt="2025-03-14T20:53:32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3856" autoAdjust="0"/>
  </p:normalViewPr>
  <p:slideViewPr>
    <p:cSldViewPr snapToGrid="0">
      <p:cViewPr varScale="1">
        <p:scale>
          <a:sx n="96" d="100"/>
          <a:sy n="96" d="100"/>
        </p:scale>
        <p:origin x="52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boratório Municipal de Novo São Joaquim MT" userId="cadbcc4a4658a2bb" providerId="LiveId" clId="{0D06A5F5-CAB3-44D7-81A7-354C425B3DA0}"/>
    <pc:docChg chg="undo redo custSel addSld delSld modSld sldOrd">
      <pc:chgData name="Laboratório Municipal de Novo São Joaquim MT" userId="cadbcc4a4658a2bb" providerId="LiveId" clId="{0D06A5F5-CAB3-44D7-81A7-354C425B3DA0}" dt="2024-06-01T22:06:33.358" v="4661" actId="2711"/>
      <pc:docMkLst>
        <pc:docMk/>
      </pc:docMkLst>
      <pc:sldChg chg="addSp delSp modSp mod">
        <pc:chgData name="Laboratório Municipal de Novo São Joaquim MT" userId="cadbcc4a4658a2bb" providerId="LiveId" clId="{0D06A5F5-CAB3-44D7-81A7-354C425B3DA0}" dt="2024-06-01T22:01:51.830" v="4616" actId="1076"/>
        <pc:sldMkLst>
          <pc:docMk/>
          <pc:sldMk cId="452121693" sldId="256"/>
        </pc:sldMkLst>
      </pc:sldChg>
      <pc:sldChg chg="addSp delSp modSp mod">
        <pc:chgData name="Laboratório Municipal de Novo São Joaquim MT" userId="cadbcc4a4658a2bb" providerId="LiveId" clId="{0D06A5F5-CAB3-44D7-81A7-354C425B3DA0}" dt="2024-06-01T21:39:17.923" v="4597" actId="2711"/>
        <pc:sldMkLst>
          <pc:docMk/>
          <pc:sldMk cId="1883580904" sldId="257"/>
        </pc:sldMkLst>
      </pc:sldChg>
      <pc:sldChg chg="addSp delSp modSp add mod">
        <pc:chgData name="Laboratório Municipal de Novo São Joaquim MT" userId="cadbcc4a4658a2bb" providerId="LiveId" clId="{0D06A5F5-CAB3-44D7-81A7-354C425B3DA0}" dt="2024-06-01T22:02:04.203" v="4620"/>
        <pc:sldMkLst>
          <pc:docMk/>
          <pc:sldMk cId="4085775387" sldId="258"/>
        </pc:sldMkLst>
      </pc:sldChg>
      <pc:sldChg chg="modSp add del mod">
        <pc:chgData name="Laboratório Municipal de Novo São Joaquim MT" userId="cadbcc4a4658a2bb" providerId="LiveId" clId="{0D06A5F5-CAB3-44D7-81A7-354C425B3DA0}" dt="2024-06-01T14:13:02.630" v="293" actId="47"/>
        <pc:sldMkLst>
          <pc:docMk/>
          <pc:sldMk cId="2131958395" sldId="259"/>
        </pc:sldMkLst>
      </pc:sldChg>
      <pc:sldChg chg="addSp delSp modSp add del mod">
        <pc:chgData name="Laboratório Municipal de Novo São Joaquim MT" userId="cadbcc4a4658a2bb" providerId="LiveId" clId="{0D06A5F5-CAB3-44D7-81A7-354C425B3DA0}" dt="2024-06-01T15:08:16.064" v="1240" actId="47"/>
        <pc:sldMkLst>
          <pc:docMk/>
          <pc:sldMk cId="2132320707" sldId="259"/>
        </pc:sldMkLst>
      </pc:sldChg>
      <pc:sldChg chg="addSp delSp modSp add mod">
        <pc:chgData name="Laboratório Municipal de Novo São Joaquim MT" userId="cadbcc4a4658a2bb" providerId="LiveId" clId="{0D06A5F5-CAB3-44D7-81A7-354C425B3DA0}" dt="2024-06-01T21:40:33.278" v="4599" actId="2711"/>
        <pc:sldMkLst>
          <pc:docMk/>
          <pc:sldMk cId="1936015150" sldId="260"/>
        </pc:sldMkLst>
      </pc:sldChg>
      <pc:sldChg chg="addSp delSp modSp add mod">
        <pc:chgData name="Laboratório Municipal de Novo São Joaquim MT" userId="cadbcc4a4658a2bb" providerId="LiveId" clId="{0D06A5F5-CAB3-44D7-81A7-354C425B3DA0}" dt="2024-06-01T22:02:32.076" v="4622" actId="2711"/>
        <pc:sldMkLst>
          <pc:docMk/>
          <pc:sldMk cId="2583009327" sldId="261"/>
        </pc:sldMkLst>
      </pc:sldChg>
      <pc:sldChg chg="addSp delSp modSp add mod">
        <pc:chgData name="Laboratório Municipal de Novo São Joaquim MT" userId="cadbcc4a4658a2bb" providerId="LiveId" clId="{0D06A5F5-CAB3-44D7-81A7-354C425B3DA0}" dt="2024-06-01T22:03:08.963" v="4632" actId="1036"/>
        <pc:sldMkLst>
          <pc:docMk/>
          <pc:sldMk cId="2764115294" sldId="262"/>
        </pc:sldMkLst>
      </pc:sldChg>
      <pc:sldChg chg="addSp delSp modSp add mod">
        <pc:chgData name="Laboratório Municipal de Novo São Joaquim MT" userId="cadbcc4a4658a2bb" providerId="LiveId" clId="{0D06A5F5-CAB3-44D7-81A7-354C425B3DA0}" dt="2024-06-01T22:03:32.676" v="4634" actId="2711"/>
        <pc:sldMkLst>
          <pc:docMk/>
          <pc:sldMk cId="828732980" sldId="263"/>
        </pc:sldMkLst>
      </pc:sldChg>
      <pc:sldChg chg="modSp add mod">
        <pc:chgData name="Laboratório Municipal de Novo São Joaquim MT" userId="cadbcc4a4658a2bb" providerId="LiveId" clId="{0D06A5F5-CAB3-44D7-81A7-354C425B3DA0}" dt="2024-06-01T22:03:58.533" v="4636" actId="2711"/>
        <pc:sldMkLst>
          <pc:docMk/>
          <pc:sldMk cId="955491656" sldId="264"/>
        </pc:sldMkLst>
      </pc:sldChg>
      <pc:sldChg chg="modSp add mod">
        <pc:chgData name="Laboratório Municipal de Novo São Joaquim MT" userId="cadbcc4a4658a2bb" providerId="LiveId" clId="{0D06A5F5-CAB3-44D7-81A7-354C425B3DA0}" dt="2024-06-01T22:04:19.181" v="4638" actId="2711"/>
        <pc:sldMkLst>
          <pc:docMk/>
          <pc:sldMk cId="1036484406" sldId="265"/>
        </pc:sldMkLst>
      </pc:sldChg>
      <pc:sldChg chg="modSp add mod">
        <pc:chgData name="Laboratório Municipal de Novo São Joaquim MT" userId="cadbcc4a4658a2bb" providerId="LiveId" clId="{0D06A5F5-CAB3-44D7-81A7-354C425B3DA0}" dt="2024-06-01T22:04:37.279" v="4640" actId="2711"/>
        <pc:sldMkLst>
          <pc:docMk/>
          <pc:sldMk cId="2608102449" sldId="266"/>
        </pc:sldMkLst>
      </pc:sldChg>
      <pc:sldChg chg="modSp add mod ord">
        <pc:chgData name="Laboratório Municipal de Novo São Joaquim MT" userId="cadbcc4a4658a2bb" providerId="LiveId" clId="{0D06A5F5-CAB3-44D7-81A7-354C425B3DA0}" dt="2024-06-01T22:04:54.551" v="4642" actId="2711"/>
        <pc:sldMkLst>
          <pc:docMk/>
          <pc:sldMk cId="2559593013" sldId="267"/>
        </pc:sldMkLst>
      </pc:sldChg>
      <pc:sldChg chg="modSp add mod">
        <pc:chgData name="Laboratório Municipal de Novo São Joaquim MT" userId="cadbcc4a4658a2bb" providerId="LiveId" clId="{0D06A5F5-CAB3-44D7-81A7-354C425B3DA0}" dt="2024-06-01T22:05:11.568" v="4644" actId="2711"/>
        <pc:sldMkLst>
          <pc:docMk/>
          <pc:sldMk cId="2869327764" sldId="268"/>
        </pc:sldMkLst>
      </pc:sldChg>
      <pc:sldChg chg="modSp add mod">
        <pc:chgData name="Laboratório Municipal de Novo São Joaquim MT" userId="cadbcc4a4658a2bb" providerId="LiveId" clId="{0D06A5F5-CAB3-44D7-81A7-354C425B3DA0}" dt="2024-06-01T22:05:34.222" v="4647" actId="2711"/>
        <pc:sldMkLst>
          <pc:docMk/>
          <pc:sldMk cId="621140975" sldId="269"/>
        </pc:sldMkLst>
      </pc:sldChg>
      <pc:sldChg chg="addSp modSp add mod ord">
        <pc:chgData name="Laboratório Municipal de Novo São Joaquim MT" userId="cadbcc4a4658a2bb" providerId="LiveId" clId="{0D06A5F5-CAB3-44D7-81A7-354C425B3DA0}" dt="2024-06-01T22:05:59.671" v="4650" actId="2711"/>
        <pc:sldMkLst>
          <pc:docMk/>
          <pc:sldMk cId="1186049093" sldId="270"/>
        </pc:sldMkLst>
      </pc:sldChg>
      <pc:sldChg chg="addSp delSp modSp add mod ord">
        <pc:chgData name="Laboratório Municipal de Novo São Joaquim MT" userId="cadbcc4a4658a2bb" providerId="LiveId" clId="{0D06A5F5-CAB3-44D7-81A7-354C425B3DA0}" dt="2024-06-01T22:06:25.215" v="4658" actId="2711"/>
        <pc:sldMkLst>
          <pc:docMk/>
          <pc:sldMk cId="2844205260" sldId="271"/>
        </pc:sldMkLst>
      </pc:sldChg>
      <pc:sldChg chg="addSp delSp modSp add del mod addAnim delAnim modAnim">
        <pc:chgData name="Laboratório Municipal de Novo São Joaquim MT" userId="cadbcc4a4658a2bb" providerId="LiveId" clId="{0D06A5F5-CAB3-44D7-81A7-354C425B3DA0}" dt="2024-06-01T22:06:15.399" v="4655" actId="2711"/>
        <pc:sldMkLst>
          <pc:docMk/>
          <pc:sldMk cId="933710675" sldId="272"/>
        </pc:sldMkLst>
      </pc:sldChg>
      <pc:sldChg chg="add del">
        <pc:chgData name="Laboratório Municipal de Novo São Joaquim MT" userId="cadbcc4a4658a2bb" providerId="LiveId" clId="{0D06A5F5-CAB3-44D7-81A7-354C425B3DA0}" dt="2024-06-01T19:04:53.511" v="3788" actId="2890"/>
        <pc:sldMkLst>
          <pc:docMk/>
          <pc:sldMk cId="1103091203" sldId="272"/>
        </pc:sldMkLst>
      </pc:sldChg>
      <pc:sldChg chg="addSp delSp modSp add mod">
        <pc:chgData name="Laboratório Municipal de Novo São Joaquim MT" userId="cadbcc4a4658a2bb" providerId="LiveId" clId="{0D06A5F5-CAB3-44D7-81A7-354C425B3DA0}" dt="2024-06-01T22:06:29.812" v="4660" actId="2711"/>
        <pc:sldMkLst>
          <pc:docMk/>
          <pc:sldMk cId="1397191197" sldId="273"/>
        </pc:sldMkLst>
      </pc:sldChg>
      <pc:sldChg chg="add del">
        <pc:chgData name="Laboratório Municipal de Novo São Joaquim MT" userId="cadbcc4a4658a2bb" providerId="LiveId" clId="{0D06A5F5-CAB3-44D7-81A7-354C425B3DA0}" dt="2024-06-01T19:35:49.835" v="4022" actId="47"/>
        <pc:sldMkLst>
          <pc:docMk/>
          <pc:sldMk cId="621037806" sldId="274"/>
        </pc:sldMkLst>
      </pc:sldChg>
      <pc:sldChg chg="addSp delSp modSp add mod modAnim">
        <pc:chgData name="Laboratório Municipal de Novo São Joaquim MT" userId="cadbcc4a4658a2bb" providerId="LiveId" clId="{0D06A5F5-CAB3-44D7-81A7-354C425B3DA0}" dt="2024-06-01T22:06:04.203" v="4651" actId="2711"/>
        <pc:sldMkLst>
          <pc:docMk/>
          <pc:sldMk cId="1056159677" sldId="274"/>
        </pc:sldMkLst>
      </pc:sldChg>
      <pc:sldChg chg="add del">
        <pc:chgData name="Laboratório Municipal de Novo São Joaquim MT" userId="cadbcc4a4658a2bb" providerId="LiveId" clId="{0D06A5F5-CAB3-44D7-81A7-354C425B3DA0}" dt="2024-06-01T19:35:46.776" v="4021" actId="47"/>
        <pc:sldMkLst>
          <pc:docMk/>
          <pc:sldMk cId="91457147" sldId="275"/>
        </pc:sldMkLst>
      </pc:sldChg>
      <pc:sldChg chg="addSp delSp modSp add mod">
        <pc:chgData name="Laboratório Municipal de Novo São Joaquim MT" userId="cadbcc4a4658a2bb" providerId="LiveId" clId="{0D06A5F5-CAB3-44D7-81A7-354C425B3DA0}" dt="2024-06-01T22:06:07.479" v="4652" actId="2711"/>
        <pc:sldMkLst>
          <pc:docMk/>
          <pc:sldMk cId="507712829" sldId="275"/>
        </pc:sldMkLst>
      </pc:sldChg>
      <pc:sldChg chg="addSp delSp modSp add mod ord">
        <pc:chgData name="Laboratório Municipal de Novo São Joaquim MT" userId="cadbcc4a4658a2bb" providerId="LiveId" clId="{0D06A5F5-CAB3-44D7-81A7-354C425B3DA0}" dt="2024-06-01T22:05:19.929" v="4645" actId="2711"/>
        <pc:sldMkLst>
          <pc:docMk/>
          <pc:sldMk cId="2151395113" sldId="276"/>
        </pc:sldMkLst>
      </pc:sldChg>
      <pc:sldChg chg="addSp delSp modSp add mod ord">
        <pc:chgData name="Laboratório Municipal de Novo São Joaquim MT" userId="cadbcc4a4658a2bb" providerId="LiveId" clId="{0D06A5F5-CAB3-44D7-81A7-354C425B3DA0}" dt="2024-06-01T22:06:20.918" v="4656" actId="2711"/>
        <pc:sldMkLst>
          <pc:docMk/>
          <pc:sldMk cId="3476902802" sldId="277"/>
        </pc:sldMkLst>
      </pc:sldChg>
      <pc:sldChg chg="addSp delSp modSp add mod ord">
        <pc:chgData name="Laboratório Municipal de Novo São Joaquim MT" userId="cadbcc4a4658a2bb" providerId="LiveId" clId="{0D06A5F5-CAB3-44D7-81A7-354C425B3DA0}" dt="2024-06-01T22:06:33.358" v="4661" actId="2711"/>
        <pc:sldMkLst>
          <pc:docMk/>
          <pc:sldMk cId="1537232975" sldId="278"/>
        </pc:sldMkLst>
      </pc:sldChg>
    </pc:docChg>
  </pc:docChgLst>
  <pc:docChgLst>
    <pc:chgData name="Laboratório Municipal de Novo São Joaquim MT" userId="cadbcc4a4658a2bb" providerId="LiveId" clId="{06853316-ACF7-475D-BBDB-EACB8CFC6A8B}"/>
    <pc:docChg chg="undo custSel addSld delSld modSld sldOrd">
      <pc:chgData name="Laboratório Municipal de Novo São Joaquim MT" userId="cadbcc4a4658a2bb" providerId="LiveId" clId="{06853316-ACF7-475D-BBDB-EACB8CFC6A8B}" dt="2025-03-14T20:56:06.118" v="1613" actId="207"/>
      <pc:docMkLst>
        <pc:docMk/>
      </pc:docMkLst>
      <pc:sldChg chg="addSp delSp modSp mod">
        <pc:chgData name="Laboratório Municipal de Novo São Joaquim MT" userId="cadbcc4a4658a2bb" providerId="LiveId" clId="{06853316-ACF7-475D-BBDB-EACB8CFC6A8B}" dt="2025-03-14T19:04:18.051" v="91" actId="1076"/>
        <pc:sldMkLst>
          <pc:docMk/>
          <pc:sldMk cId="452121693" sldId="256"/>
        </pc:sldMkLst>
        <pc:spChg chg="add mod">
          <ac:chgData name="Laboratório Municipal de Novo São Joaquim MT" userId="cadbcc4a4658a2bb" providerId="LiveId" clId="{06853316-ACF7-475D-BBDB-EACB8CFC6A8B}" dt="2025-03-14T19:04:18.051" v="91" actId="1076"/>
          <ac:spMkLst>
            <pc:docMk/>
            <pc:sldMk cId="452121693" sldId="256"/>
            <ac:spMk id="6" creationId="{7558032E-813D-A152-F2F8-B5A0A659BAA9}"/>
          </ac:spMkLst>
        </pc:spChg>
        <pc:spChg chg="mod">
          <ac:chgData name="Laboratório Municipal de Novo São Joaquim MT" userId="cadbcc4a4658a2bb" providerId="LiveId" clId="{06853316-ACF7-475D-BBDB-EACB8CFC6A8B}" dt="2025-03-14T19:04:09.844" v="89" actId="1076"/>
          <ac:spMkLst>
            <pc:docMk/>
            <pc:sldMk cId="452121693" sldId="256"/>
            <ac:spMk id="7" creationId="{DCF00C0B-07C7-9E74-5818-3BD4A5ECD7A1}"/>
          </ac:spMkLst>
        </pc:spChg>
        <pc:picChg chg="add mod modCrop">
          <ac:chgData name="Laboratório Municipal de Novo São Joaquim MT" userId="cadbcc4a4658a2bb" providerId="LiveId" clId="{06853316-ACF7-475D-BBDB-EACB8CFC6A8B}" dt="2025-03-14T19:03:10.604" v="84" actId="1076"/>
          <ac:picMkLst>
            <pc:docMk/>
            <pc:sldMk cId="452121693" sldId="256"/>
            <ac:picMk id="4" creationId="{1FBAFA8D-BC44-6B47-4D5F-2308309BB257}"/>
          </ac:picMkLst>
        </pc:picChg>
        <pc:picChg chg="del">
          <ac:chgData name="Laboratório Municipal de Novo São Joaquim MT" userId="cadbcc4a4658a2bb" providerId="LiveId" clId="{06853316-ACF7-475D-BBDB-EACB8CFC6A8B}" dt="2025-03-14T18:57:02.748" v="2" actId="478"/>
          <ac:picMkLst>
            <pc:docMk/>
            <pc:sldMk cId="452121693" sldId="256"/>
            <ac:picMk id="10" creationId="{EC65FBD0-047E-FDA9-7E7F-29931BAC5A66}"/>
          </ac:picMkLst>
        </pc:picChg>
        <pc:picChg chg="mod">
          <ac:chgData name="Laboratório Municipal de Novo São Joaquim MT" userId="cadbcc4a4658a2bb" providerId="LiveId" clId="{06853316-ACF7-475D-BBDB-EACB8CFC6A8B}" dt="2025-03-14T19:03:10.604" v="84" actId="1076"/>
          <ac:picMkLst>
            <pc:docMk/>
            <pc:sldMk cId="452121693" sldId="256"/>
            <ac:picMk id="12" creationId="{65BB213A-227C-B213-F66F-521E1ABA9EDA}"/>
          </ac:picMkLst>
        </pc:picChg>
        <pc:picChg chg="del">
          <ac:chgData name="Laboratório Municipal de Novo São Joaquim MT" userId="cadbcc4a4658a2bb" providerId="LiveId" clId="{06853316-ACF7-475D-BBDB-EACB8CFC6A8B}" dt="2025-03-14T18:56:59.646" v="1" actId="478"/>
          <ac:picMkLst>
            <pc:docMk/>
            <pc:sldMk cId="452121693" sldId="256"/>
            <ac:picMk id="17" creationId="{FF7E668E-EEDA-FA31-DC47-57A31E09005A}"/>
          </ac:picMkLst>
        </pc:picChg>
      </pc:sldChg>
      <pc:sldChg chg="addSp delSp modSp mod">
        <pc:chgData name="Laboratório Municipal de Novo São Joaquim MT" userId="cadbcc4a4658a2bb" providerId="LiveId" clId="{06853316-ACF7-475D-BBDB-EACB8CFC6A8B}" dt="2025-03-14T20:37:40.750" v="1292" actId="1035"/>
        <pc:sldMkLst>
          <pc:docMk/>
          <pc:sldMk cId="1883580904" sldId="257"/>
        </pc:sldMkLst>
        <pc:spChg chg="mod">
          <ac:chgData name="Laboratório Municipal de Novo São Joaquim MT" userId="cadbcc4a4658a2bb" providerId="LiveId" clId="{06853316-ACF7-475D-BBDB-EACB8CFC6A8B}" dt="2025-03-14T19:05:42.078" v="115" actId="207"/>
          <ac:spMkLst>
            <pc:docMk/>
            <pc:sldMk cId="1883580904" sldId="257"/>
            <ac:spMk id="2" creationId="{E35CA8CB-56E0-37F0-369A-D6A6E4A7FE12}"/>
          </ac:spMkLst>
        </pc:spChg>
        <pc:picChg chg="add del mod">
          <ac:chgData name="Laboratório Municipal de Novo São Joaquim MT" userId="cadbcc4a4658a2bb" providerId="LiveId" clId="{06853316-ACF7-475D-BBDB-EACB8CFC6A8B}" dt="2025-03-14T19:14:00.270" v="225" actId="478"/>
          <ac:picMkLst>
            <pc:docMk/>
            <pc:sldMk cId="1883580904" sldId="257"/>
            <ac:picMk id="3" creationId="{04E2DFC0-0B01-6560-B165-80E5A93BDEDC}"/>
          </ac:picMkLst>
        </pc:picChg>
        <pc:picChg chg="del mod">
          <ac:chgData name="Laboratório Municipal de Novo São Joaquim MT" userId="cadbcc4a4658a2bb" providerId="LiveId" clId="{06853316-ACF7-475D-BBDB-EACB8CFC6A8B}" dt="2025-03-14T19:14:00.270" v="225" actId="478"/>
          <ac:picMkLst>
            <pc:docMk/>
            <pc:sldMk cId="1883580904" sldId="257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19:05:51.394" v="116" actId="478"/>
          <ac:picMkLst>
            <pc:docMk/>
            <pc:sldMk cId="1883580904" sldId="257"/>
            <ac:picMk id="6" creationId="{C16AAA40-734C-90E3-82AD-E570FDE86956}"/>
          </ac:picMkLst>
        </pc:picChg>
        <pc:picChg chg="add mod">
          <ac:chgData name="Laboratório Municipal de Novo São Joaquim MT" userId="cadbcc4a4658a2bb" providerId="LiveId" clId="{06853316-ACF7-475D-BBDB-EACB8CFC6A8B}" dt="2025-03-14T20:37:40.750" v="1292" actId="1035"/>
          <ac:picMkLst>
            <pc:docMk/>
            <pc:sldMk cId="1883580904" sldId="257"/>
            <ac:picMk id="10" creationId="{5AB3A3CB-422E-51F6-488C-526BE138DB02}"/>
          </ac:picMkLst>
        </pc:picChg>
        <pc:picChg chg="add mod">
          <ac:chgData name="Laboratório Municipal de Novo São Joaquim MT" userId="cadbcc4a4658a2bb" providerId="LiveId" clId="{06853316-ACF7-475D-BBDB-EACB8CFC6A8B}" dt="2025-03-14T20:37:40.750" v="1292" actId="1035"/>
          <ac:picMkLst>
            <pc:docMk/>
            <pc:sldMk cId="1883580904" sldId="257"/>
            <ac:picMk id="11" creationId="{CFE36CCF-BF18-0442-D664-438E8E4FE5F8}"/>
          </ac:picMkLst>
        </pc:picChg>
      </pc:sldChg>
      <pc:sldChg chg="addSp delSp modSp mod">
        <pc:chgData name="Laboratório Municipal de Novo São Joaquim MT" userId="cadbcc4a4658a2bb" providerId="LiveId" clId="{06853316-ACF7-475D-BBDB-EACB8CFC6A8B}" dt="2025-03-14T20:47:20.462" v="1451" actId="20577"/>
        <pc:sldMkLst>
          <pc:docMk/>
          <pc:sldMk cId="1936015150" sldId="260"/>
        </pc:sldMkLst>
        <pc:spChg chg="mod">
          <ac:chgData name="Laboratório Municipal de Novo São Joaquim MT" userId="cadbcc4a4658a2bb" providerId="LiveId" clId="{06853316-ACF7-475D-BBDB-EACB8CFC6A8B}" dt="2025-03-14T20:47:20.462" v="1451" actId="20577"/>
          <ac:spMkLst>
            <pc:docMk/>
            <pc:sldMk cId="1936015150" sldId="260"/>
            <ac:spMk id="2" creationId="{E35CA8CB-56E0-37F0-369A-D6A6E4A7FE12}"/>
          </ac:spMkLst>
        </pc:spChg>
        <pc:picChg chg="add del mod">
          <ac:chgData name="Laboratório Municipal de Novo São Joaquim MT" userId="cadbcc4a4658a2bb" providerId="LiveId" clId="{06853316-ACF7-475D-BBDB-EACB8CFC6A8B}" dt="2025-03-14T19:42:19.031" v="429" actId="478"/>
          <ac:picMkLst>
            <pc:docMk/>
            <pc:sldMk cId="1936015150" sldId="260"/>
            <ac:picMk id="3" creationId="{2F10C2F8-69E9-C945-D879-695DB7CDA916}"/>
          </ac:picMkLst>
        </pc:picChg>
        <pc:picChg chg="del">
          <ac:chgData name="Laboratório Municipal de Novo São Joaquim MT" userId="cadbcc4a4658a2bb" providerId="LiveId" clId="{06853316-ACF7-475D-BBDB-EACB8CFC6A8B}" dt="2025-03-14T19:07:49.492" v="140" actId="478"/>
          <ac:picMkLst>
            <pc:docMk/>
            <pc:sldMk cId="1936015150" sldId="260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19:07:46.290" v="139" actId="478"/>
          <ac:picMkLst>
            <pc:docMk/>
            <pc:sldMk cId="1936015150" sldId="260"/>
            <ac:picMk id="6" creationId="{C16AAA40-734C-90E3-82AD-E570FDE86956}"/>
          </ac:picMkLst>
        </pc:picChg>
        <pc:picChg chg="add del mod">
          <ac:chgData name="Laboratório Municipal de Novo São Joaquim MT" userId="cadbcc4a4658a2bb" providerId="LiveId" clId="{06853316-ACF7-475D-BBDB-EACB8CFC6A8B}" dt="2025-03-14T19:42:19.767" v="430" actId="478"/>
          <ac:picMkLst>
            <pc:docMk/>
            <pc:sldMk cId="1936015150" sldId="260"/>
            <ac:picMk id="9" creationId="{84E8ED81-1F6E-889C-9C80-ADBEED7F2F25}"/>
          </ac:picMkLst>
        </pc:picChg>
        <pc:picChg chg="add del mod">
          <ac:chgData name="Laboratório Municipal de Novo São Joaquim MT" userId="cadbcc4a4658a2bb" providerId="LiveId" clId="{06853316-ACF7-475D-BBDB-EACB8CFC6A8B}" dt="2025-03-14T20:37:47.117" v="1294" actId="478"/>
          <ac:picMkLst>
            <pc:docMk/>
            <pc:sldMk cId="1936015150" sldId="260"/>
            <ac:picMk id="10" creationId="{6B8613DD-32AE-A55B-FB02-ECE375B219FF}"/>
          </ac:picMkLst>
        </pc:picChg>
        <pc:picChg chg="add del mod">
          <ac:chgData name="Laboratório Municipal de Novo São Joaquim MT" userId="cadbcc4a4658a2bb" providerId="LiveId" clId="{06853316-ACF7-475D-BBDB-EACB8CFC6A8B}" dt="2025-03-14T20:37:46.483" v="1293" actId="478"/>
          <ac:picMkLst>
            <pc:docMk/>
            <pc:sldMk cId="1936015150" sldId="260"/>
            <ac:picMk id="11" creationId="{BEFC98C1-2149-2DB1-0322-EC62A75C7845}"/>
          </ac:picMkLst>
        </pc:picChg>
        <pc:picChg chg="add mod">
          <ac:chgData name="Laboratório Municipal de Novo São Joaquim MT" userId="cadbcc4a4658a2bb" providerId="LiveId" clId="{06853316-ACF7-475D-BBDB-EACB8CFC6A8B}" dt="2025-03-14T20:37:48.166" v="1295"/>
          <ac:picMkLst>
            <pc:docMk/>
            <pc:sldMk cId="1936015150" sldId="260"/>
            <ac:picMk id="12" creationId="{F53EC41F-5C51-E4C3-CCD7-FB23BF269032}"/>
          </ac:picMkLst>
        </pc:picChg>
        <pc:picChg chg="add mod">
          <ac:chgData name="Laboratório Municipal de Novo São Joaquim MT" userId="cadbcc4a4658a2bb" providerId="LiveId" clId="{06853316-ACF7-475D-BBDB-EACB8CFC6A8B}" dt="2025-03-14T20:37:48.166" v="1295"/>
          <ac:picMkLst>
            <pc:docMk/>
            <pc:sldMk cId="1936015150" sldId="260"/>
            <ac:picMk id="14" creationId="{1F28C975-2DD2-9382-6E24-2DB5A53D7CBD}"/>
          </ac:picMkLst>
        </pc:picChg>
      </pc:sldChg>
      <pc:sldChg chg="addSp delSp modSp mod">
        <pc:chgData name="Laboratório Municipal de Novo São Joaquim MT" userId="cadbcc4a4658a2bb" providerId="LiveId" clId="{06853316-ACF7-475D-BBDB-EACB8CFC6A8B}" dt="2025-03-14T20:37:53.269" v="1298"/>
        <pc:sldMkLst>
          <pc:docMk/>
          <pc:sldMk cId="2583009327" sldId="261"/>
        </pc:sldMkLst>
        <pc:spChg chg="mod">
          <ac:chgData name="Laboratório Municipal de Novo São Joaquim MT" userId="cadbcc4a4658a2bb" providerId="LiveId" clId="{06853316-ACF7-475D-BBDB-EACB8CFC6A8B}" dt="2025-03-14T19:12:57.956" v="178" actId="6549"/>
          <ac:spMkLst>
            <pc:docMk/>
            <pc:sldMk cId="2583009327" sldId="261"/>
            <ac:spMk id="2" creationId="{E35CA8CB-56E0-37F0-369A-D6A6E4A7FE12}"/>
          </ac:spMkLst>
        </pc:spChg>
        <pc:picChg chg="add del mod">
          <ac:chgData name="Laboratório Municipal de Novo São Joaquim MT" userId="cadbcc4a4658a2bb" providerId="LiveId" clId="{06853316-ACF7-475D-BBDB-EACB8CFC6A8B}" dt="2025-03-14T19:42:32.168" v="433" actId="478"/>
          <ac:picMkLst>
            <pc:docMk/>
            <pc:sldMk cId="2583009327" sldId="261"/>
            <ac:picMk id="3" creationId="{ED4F4BAA-791F-98B4-460E-A949C74916C4}"/>
          </ac:picMkLst>
        </pc:picChg>
        <pc:picChg chg="del">
          <ac:chgData name="Laboratório Municipal de Novo São Joaquim MT" userId="cadbcc4a4658a2bb" providerId="LiveId" clId="{06853316-ACF7-475D-BBDB-EACB8CFC6A8B}" dt="2025-03-14T19:09:44.895" v="163" actId="478"/>
          <ac:picMkLst>
            <pc:docMk/>
            <pc:sldMk cId="2583009327" sldId="261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19:09:44.895" v="163" actId="478"/>
          <ac:picMkLst>
            <pc:docMk/>
            <pc:sldMk cId="2583009327" sldId="261"/>
            <ac:picMk id="6" creationId="{C16AAA40-734C-90E3-82AD-E570FDE86956}"/>
          </ac:picMkLst>
        </pc:picChg>
        <pc:picChg chg="add del mod">
          <ac:chgData name="Laboratório Municipal de Novo São Joaquim MT" userId="cadbcc4a4658a2bb" providerId="LiveId" clId="{06853316-ACF7-475D-BBDB-EACB8CFC6A8B}" dt="2025-03-14T19:42:30.473" v="432" actId="478"/>
          <ac:picMkLst>
            <pc:docMk/>
            <pc:sldMk cId="2583009327" sldId="261"/>
            <ac:picMk id="9" creationId="{A324913C-F7DB-786D-A185-B4E5EFFB31B1}"/>
          </ac:picMkLst>
        </pc:picChg>
        <pc:picChg chg="add del mod">
          <ac:chgData name="Laboratório Municipal de Novo São Joaquim MT" userId="cadbcc4a4658a2bb" providerId="LiveId" clId="{06853316-ACF7-475D-BBDB-EACB8CFC6A8B}" dt="2025-03-14T20:37:52.238" v="1297" actId="478"/>
          <ac:picMkLst>
            <pc:docMk/>
            <pc:sldMk cId="2583009327" sldId="261"/>
            <ac:picMk id="10" creationId="{86EED448-E75B-4300-0CDF-00908C76310F}"/>
          </ac:picMkLst>
        </pc:picChg>
        <pc:picChg chg="add del mod">
          <ac:chgData name="Laboratório Municipal de Novo São Joaquim MT" userId="cadbcc4a4658a2bb" providerId="LiveId" clId="{06853316-ACF7-475D-BBDB-EACB8CFC6A8B}" dt="2025-03-14T20:37:51.467" v="1296" actId="478"/>
          <ac:picMkLst>
            <pc:docMk/>
            <pc:sldMk cId="2583009327" sldId="261"/>
            <ac:picMk id="11" creationId="{9FF1C8BF-68BF-5F62-041E-C3C032C290A0}"/>
          </ac:picMkLst>
        </pc:picChg>
        <pc:picChg chg="add mod">
          <ac:chgData name="Laboratório Municipal de Novo São Joaquim MT" userId="cadbcc4a4658a2bb" providerId="LiveId" clId="{06853316-ACF7-475D-BBDB-EACB8CFC6A8B}" dt="2025-03-14T20:37:53.269" v="1298"/>
          <ac:picMkLst>
            <pc:docMk/>
            <pc:sldMk cId="2583009327" sldId="261"/>
            <ac:picMk id="12" creationId="{47C53726-0131-BE2C-2F29-C7F0769D27AE}"/>
          </ac:picMkLst>
        </pc:picChg>
        <pc:picChg chg="add mod">
          <ac:chgData name="Laboratório Municipal de Novo São Joaquim MT" userId="cadbcc4a4658a2bb" providerId="LiveId" clId="{06853316-ACF7-475D-BBDB-EACB8CFC6A8B}" dt="2025-03-14T20:37:53.269" v="1298"/>
          <ac:picMkLst>
            <pc:docMk/>
            <pc:sldMk cId="2583009327" sldId="261"/>
            <ac:picMk id="13" creationId="{D2A384A2-1E6F-C0FF-A172-F6D0D0730CE1}"/>
          </ac:picMkLst>
        </pc:picChg>
      </pc:sldChg>
      <pc:sldChg chg="addSp delSp modSp mod">
        <pc:chgData name="Laboratório Municipal de Novo São Joaquim MT" userId="cadbcc4a4658a2bb" providerId="LiveId" clId="{06853316-ACF7-475D-BBDB-EACB8CFC6A8B}" dt="2025-03-14T20:42:25.372" v="1407" actId="1036"/>
        <pc:sldMkLst>
          <pc:docMk/>
          <pc:sldMk cId="2764115294" sldId="262"/>
        </pc:sldMkLst>
        <pc:spChg chg="mod">
          <ac:chgData name="Laboratório Municipal de Novo São Joaquim MT" userId="cadbcc4a4658a2bb" providerId="LiveId" clId="{06853316-ACF7-475D-BBDB-EACB8CFC6A8B}" dt="2025-03-14T20:42:20.406" v="1401" actId="1036"/>
          <ac:spMkLst>
            <pc:docMk/>
            <pc:sldMk cId="2764115294" sldId="262"/>
            <ac:spMk id="2" creationId="{E35CA8CB-56E0-37F0-369A-D6A6E4A7FE12}"/>
          </ac:spMkLst>
        </pc:spChg>
        <pc:spChg chg="mod">
          <ac:chgData name="Laboratório Municipal de Novo São Joaquim MT" userId="cadbcc4a4658a2bb" providerId="LiveId" clId="{06853316-ACF7-475D-BBDB-EACB8CFC6A8B}" dt="2025-03-14T20:42:25.372" v="1407" actId="1036"/>
          <ac:spMkLst>
            <pc:docMk/>
            <pc:sldMk cId="2764115294" sldId="262"/>
            <ac:spMk id="20" creationId="{7A0D97A4-3B73-00B7-4AE6-C7D18348846B}"/>
          </ac:spMkLst>
        </pc:spChg>
        <pc:picChg chg="del">
          <ac:chgData name="Laboratório Municipal de Novo São Joaquim MT" userId="cadbcc4a4658a2bb" providerId="LiveId" clId="{06853316-ACF7-475D-BBDB-EACB8CFC6A8B}" dt="2025-03-14T19:13:35.223" v="182" actId="478"/>
          <ac:picMkLst>
            <pc:docMk/>
            <pc:sldMk cId="2764115294" sldId="262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19:13:34.405" v="181" actId="478"/>
          <ac:picMkLst>
            <pc:docMk/>
            <pc:sldMk cId="2764115294" sldId="262"/>
            <ac:picMk id="6" creationId="{C16AAA40-734C-90E3-82AD-E570FDE86956}"/>
          </ac:picMkLst>
        </pc:picChg>
        <pc:picChg chg="add del mod">
          <ac:chgData name="Laboratório Municipal de Novo São Joaquim MT" userId="cadbcc4a4658a2bb" providerId="LiveId" clId="{06853316-ACF7-475D-BBDB-EACB8CFC6A8B}" dt="2025-03-14T19:42:38.134" v="436" actId="478"/>
          <ac:picMkLst>
            <pc:docMk/>
            <pc:sldMk cId="2764115294" sldId="262"/>
            <ac:picMk id="11" creationId="{E3C86430-7E6D-B83A-E22F-68C15EDC5975}"/>
          </ac:picMkLst>
        </pc:picChg>
        <pc:picChg chg="add del mod">
          <ac:chgData name="Laboratório Municipal de Novo São Joaquim MT" userId="cadbcc4a4658a2bb" providerId="LiveId" clId="{06853316-ACF7-475D-BBDB-EACB8CFC6A8B}" dt="2025-03-14T19:42:37.540" v="435" actId="478"/>
          <ac:picMkLst>
            <pc:docMk/>
            <pc:sldMk cId="2764115294" sldId="262"/>
            <ac:picMk id="12" creationId="{157E2301-A2BD-F307-4395-2E8EBDDFA009}"/>
          </ac:picMkLst>
        </pc:picChg>
        <pc:picChg chg="add del mod">
          <ac:chgData name="Laboratório Municipal de Novo São Joaquim MT" userId="cadbcc4a4658a2bb" providerId="LiveId" clId="{06853316-ACF7-475D-BBDB-EACB8CFC6A8B}" dt="2025-03-14T20:37:57.391" v="1300" actId="478"/>
          <ac:picMkLst>
            <pc:docMk/>
            <pc:sldMk cId="2764115294" sldId="262"/>
            <ac:picMk id="14" creationId="{C305F837-DAFF-3095-E0FD-F1FD4ED5195C}"/>
          </ac:picMkLst>
        </pc:picChg>
        <pc:picChg chg="add del mod">
          <ac:chgData name="Laboratório Municipal de Novo São Joaquim MT" userId="cadbcc4a4658a2bb" providerId="LiveId" clId="{06853316-ACF7-475D-BBDB-EACB8CFC6A8B}" dt="2025-03-14T20:37:56.724" v="1299" actId="478"/>
          <ac:picMkLst>
            <pc:docMk/>
            <pc:sldMk cId="2764115294" sldId="262"/>
            <ac:picMk id="16" creationId="{C75451F8-D4B1-99D3-7ADB-563D7881296B}"/>
          </ac:picMkLst>
        </pc:picChg>
        <pc:picChg chg="add mod">
          <ac:chgData name="Laboratório Municipal de Novo São Joaquim MT" userId="cadbcc4a4658a2bb" providerId="LiveId" clId="{06853316-ACF7-475D-BBDB-EACB8CFC6A8B}" dt="2025-03-14T20:37:58.437" v="1301"/>
          <ac:picMkLst>
            <pc:docMk/>
            <pc:sldMk cId="2764115294" sldId="262"/>
            <ac:picMk id="18" creationId="{1126C455-B04C-5006-39D3-B91A39CFF05A}"/>
          </ac:picMkLst>
        </pc:picChg>
        <pc:picChg chg="add mod">
          <ac:chgData name="Laboratório Municipal de Novo São Joaquim MT" userId="cadbcc4a4658a2bb" providerId="LiveId" clId="{06853316-ACF7-475D-BBDB-EACB8CFC6A8B}" dt="2025-03-14T20:37:58.437" v="1301"/>
          <ac:picMkLst>
            <pc:docMk/>
            <pc:sldMk cId="2764115294" sldId="262"/>
            <ac:picMk id="21" creationId="{3AF28AB1-66E5-9F22-3B89-DD95A1B97319}"/>
          </ac:picMkLst>
        </pc:picChg>
      </pc:sldChg>
      <pc:sldChg chg="addSp delSp modSp mod ord">
        <pc:chgData name="Laboratório Municipal de Novo São Joaquim MT" userId="cadbcc4a4658a2bb" providerId="LiveId" clId="{06853316-ACF7-475D-BBDB-EACB8CFC6A8B}" dt="2025-03-14T20:38:13.100" v="1307"/>
        <pc:sldMkLst>
          <pc:docMk/>
          <pc:sldMk cId="828732980" sldId="263"/>
        </pc:sldMkLst>
        <pc:spChg chg="mod">
          <ac:chgData name="Laboratório Municipal de Novo São Joaquim MT" userId="cadbcc4a4658a2bb" providerId="LiveId" clId="{06853316-ACF7-475D-BBDB-EACB8CFC6A8B}" dt="2025-03-14T20:02:46.335" v="525" actId="20577"/>
          <ac:spMkLst>
            <pc:docMk/>
            <pc:sldMk cId="828732980" sldId="263"/>
            <ac:spMk id="10" creationId="{026F2434-97DD-362A-E03C-FBFA218A92CD}"/>
          </ac:spMkLst>
        </pc:spChg>
        <pc:graphicFrameChg chg="mod">
          <ac:chgData name="Laboratório Municipal de Novo São Joaquim MT" userId="cadbcc4a4658a2bb" providerId="LiveId" clId="{06853316-ACF7-475D-BBDB-EACB8CFC6A8B}" dt="2025-03-14T19:39:31.838" v="290"/>
          <ac:graphicFrameMkLst>
            <pc:docMk/>
            <pc:sldMk cId="828732980" sldId="263"/>
            <ac:graphicFrameMk id="9" creationId="{1A25039D-8F5A-F288-38CD-8288FA618FDB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19:21:48.183" v="233" actId="478"/>
          <ac:graphicFrameMkLst>
            <pc:docMk/>
            <pc:sldMk cId="828732980" sldId="263"/>
            <ac:graphicFrameMk id="13" creationId="{4436CE69-017A-F163-DA06-5D9B2E6E74A6}"/>
          </ac:graphicFrameMkLst>
        </pc:graphicFrameChg>
        <pc:picChg chg="add del mod">
          <ac:chgData name="Laboratório Municipal de Novo São Joaquim MT" userId="cadbcc4a4658a2bb" providerId="LiveId" clId="{06853316-ACF7-475D-BBDB-EACB8CFC6A8B}" dt="2025-03-14T19:43:08.126" v="442" actId="478"/>
          <ac:picMkLst>
            <pc:docMk/>
            <pc:sldMk cId="828732980" sldId="263"/>
            <ac:picMk id="2" creationId="{E8CEE962-A4E7-6732-85D5-BC5973308805}"/>
          </ac:picMkLst>
        </pc:picChg>
        <pc:picChg chg="add del mod">
          <ac:chgData name="Laboratório Municipal de Novo São Joaquim MT" userId="cadbcc4a4658a2bb" providerId="LiveId" clId="{06853316-ACF7-475D-BBDB-EACB8CFC6A8B}" dt="2025-03-14T19:43:06.756" v="441" actId="478"/>
          <ac:picMkLst>
            <pc:docMk/>
            <pc:sldMk cId="828732980" sldId="263"/>
            <ac:picMk id="3" creationId="{2BF2B2DC-335A-9770-3DC6-B179821C4F9E}"/>
          </ac:picMkLst>
        </pc:picChg>
        <pc:picChg chg="del">
          <ac:chgData name="Laboratório Municipal de Novo São Joaquim MT" userId="cadbcc4a4658a2bb" providerId="LiveId" clId="{06853316-ACF7-475D-BBDB-EACB8CFC6A8B}" dt="2025-03-14T19:22:47.604" v="242" actId="478"/>
          <ac:picMkLst>
            <pc:docMk/>
            <pc:sldMk cId="828732980" sldId="263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19:22:46.811" v="241" actId="478"/>
          <ac:picMkLst>
            <pc:docMk/>
            <pc:sldMk cId="828732980" sldId="263"/>
            <ac:picMk id="6" creationId="{C16AAA40-734C-90E3-82AD-E570FDE86956}"/>
          </ac:picMkLst>
        </pc:picChg>
        <pc:picChg chg="add del mod">
          <ac:chgData name="Laboratório Municipal de Novo São Joaquim MT" userId="cadbcc4a4658a2bb" providerId="LiveId" clId="{06853316-ACF7-475D-BBDB-EACB8CFC6A8B}" dt="2025-03-14T20:38:10.485" v="1305" actId="478"/>
          <ac:picMkLst>
            <pc:docMk/>
            <pc:sldMk cId="828732980" sldId="263"/>
            <ac:picMk id="11" creationId="{E53121A3-E0D3-513A-CA88-2C8F08538CA2}"/>
          </ac:picMkLst>
        </pc:picChg>
        <pc:picChg chg="add del mod">
          <ac:chgData name="Laboratório Municipal de Novo São Joaquim MT" userId="cadbcc4a4658a2bb" providerId="LiveId" clId="{06853316-ACF7-475D-BBDB-EACB8CFC6A8B}" dt="2025-03-14T20:38:11.518" v="1306" actId="478"/>
          <ac:picMkLst>
            <pc:docMk/>
            <pc:sldMk cId="828732980" sldId="263"/>
            <ac:picMk id="12" creationId="{C2674922-ED62-C779-0BC7-B727DA6CC960}"/>
          </ac:picMkLst>
        </pc:picChg>
        <pc:picChg chg="add mod">
          <ac:chgData name="Laboratório Municipal de Novo São Joaquim MT" userId="cadbcc4a4658a2bb" providerId="LiveId" clId="{06853316-ACF7-475D-BBDB-EACB8CFC6A8B}" dt="2025-03-14T20:38:13.100" v="1307"/>
          <ac:picMkLst>
            <pc:docMk/>
            <pc:sldMk cId="828732980" sldId="263"/>
            <ac:picMk id="14" creationId="{F3201AB8-1CEF-D9B2-90CA-395BF26C8652}"/>
          </ac:picMkLst>
        </pc:picChg>
        <pc:picChg chg="add mod">
          <ac:chgData name="Laboratório Municipal de Novo São Joaquim MT" userId="cadbcc4a4658a2bb" providerId="LiveId" clId="{06853316-ACF7-475D-BBDB-EACB8CFC6A8B}" dt="2025-03-14T20:38:13.100" v="1307"/>
          <ac:picMkLst>
            <pc:docMk/>
            <pc:sldMk cId="828732980" sldId="263"/>
            <ac:picMk id="15" creationId="{759FBA1F-D0B8-247C-CCDC-40CDC961BFF5}"/>
          </ac:picMkLst>
        </pc:picChg>
      </pc:sldChg>
      <pc:sldChg chg="addSp delSp modSp mod">
        <pc:chgData name="Laboratório Municipal de Novo São Joaquim MT" userId="cadbcc4a4658a2bb" providerId="LiveId" clId="{06853316-ACF7-475D-BBDB-EACB8CFC6A8B}" dt="2025-03-14T20:39:00.675" v="1324"/>
        <pc:sldMkLst>
          <pc:docMk/>
          <pc:sldMk cId="2844205260" sldId="271"/>
        </pc:sldMkLst>
        <pc:spChg chg="mod">
          <ac:chgData name="Laboratório Municipal de Novo São Joaquim MT" userId="cadbcc4a4658a2bb" providerId="LiveId" clId="{06853316-ACF7-475D-BBDB-EACB8CFC6A8B}" dt="2025-03-14T20:35:45.059" v="1236" actId="6549"/>
          <ac:spMkLst>
            <pc:docMk/>
            <pc:sldMk cId="2844205260" sldId="271"/>
            <ac:spMk id="2" creationId="{E35CA8CB-56E0-37F0-369A-D6A6E4A7FE12}"/>
          </ac:spMkLst>
        </pc:spChg>
        <pc:spChg chg="add mod">
          <ac:chgData name="Laboratório Municipal de Novo São Joaquim MT" userId="cadbcc4a4658a2bb" providerId="LiveId" clId="{06853316-ACF7-475D-BBDB-EACB8CFC6A8B}" dt="2025-03-14T20:37:19.985" v="1282" actId="20577"/>
          <ac:spMkLst>
            <pc:docMk/>
            <pc:sldMk cId="2844205260" sldId="271"/>
            <ac:spMk id="3" creationId="{6E843577-DCE1-E51F-81B2-CBFD4A6951F3}"/>
          </ac:spMkLst>
        </pc:spChg>
        <pc:picChg chg="del">
          <ac:chgData name="Laboratório Municipal de Novo São Joaquim MT" userId="cadbcc4a4658a2bb" providerId="LiveId" clId="{06853316-ACF7-475D-BBDB-EACB8CFC6A8B}" dt="2025-03-14T20:32:14.109" v="1130" actId="478"/>
          <ac:picMkLst>
            <pc:docMk/>
            <pc:sldMk cId="2844205260" sldId="271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20:32:14.854" v="1131" actId="478"/>
          <ac:picMkLst>
            <pc:docMk/>
            <pc:sldMk cId="2844205260" sldId="271"/>
            <ac:picMk id="6" creationId="{C16AAA40-734C-90E3-82AD-E570FDE86956}"/>
          </ac:picMkLst>
        </pc:picChg>
        <pc:picChg chg="add mod">
          <ac:chgData name="Laboratório Municipal de Novo São Joaquim MT" userId="cadbcc4a4658a2bb" providerId="LiveId" clId="{06853316-ACF7-475D-BBDB-EACB8CFC6A8B}" dt="2025-03-14T20:39:00.675" v="1324"/>
          <ac:picMkLst>
            <pc:docMk/>
            <pc:sldMk cId="2844205260" sldId="271"/>
            <ac:picMk id="9" creationId="{56CEE44A-D85D-4D36-5453-2DA58F23B903}"/>
          </ac:picMkLst>
        </pc:picChg>
        <pc:picChg chg="add mod">
          <ac:chgData name="Laboratório Municipal de Novo São Joaquim MT" userId="cadbcc4a4658a2bb" providerId="LiveId" clId="{06853316-ACF7-475D-BBDB-EACB8CFC6A8B}" dt="2025-03-14T20:39:00.675" v="1324"/>
          <ac:picMkLst>
            <pc:docMk/>
            <pc:sldMk cId="2844205260" sldId="271"/>
            <ac:picMk id="10" creationId="{26DD0AD3-C1D1-ACC5-3763-26471FCFBB25}"/>
          </ac:picMkLst>
        </pc:picChg>
        <pc:picChg chg="del">
          <ac:chgData name="Laboratório Municipal de Novo São Joaquim MT" userId="cadbcc4a4658a2bb" providerId="LiveId" clId="{06853316-ACF7-475D-BBDB-EACB8CFC6A8B}" dt="2025-03-14T20:32:04.720" v="1129" actId="478"/>
          <ac:picMkLst>
            <pc:docMk/>
            <pc:sldMk cId="2844205260" sldId="271"/>
            <ac:picMk id="11" creationId="{E257DDAB-A48D-21BC-9A2D-690C1F907B89}"/>
          </ac:picMkLst>
        </pc:picChg>
      </pc:sldChg>
      <pc:sldChg chg="addSp delSp modSp mod">
        <pc:chgData name="Laboratório Municipal de Novo São Joaquim MT" userId="cadbcc4a4658a2bb" providerId="LiveId" clId="{06853316-ACF7-475D-BBDB-EACB8CFC6A8B}" dt="2025-03-14T20:39:05.509" v="1327"/>
        <pc:sldMkLst>
          <pc:docMk/>
          <pc:sldMk cId="1397191197" sldId="273"/>
        </pc:sldMkLst>
        <pc:spChg chg="mod">
          <ac:chgData name="Laboratório Municipal de Novo São Joaquim MT" userId="cadbcc4a4658a2bb" providerId="LiveId" clId="{06853316-ACF7-475D-BBDB-EACB8CFC6A8B}" dt="2025-03-14T20:33:14.473" v="1162" actId="20577"/>
          <ac:spMkLst>
            <pc:docMk/>
            <pc:sldMk cId="1397191197" sldId="273"/>
            <ac:spMk id="2" creationId="{E35CA8CB-56E0-37F0-369A-D6A6E4A7FE12}"/>
          </ac:spMkLst>
        </pc:spChg>
        <pc:spChg chg="add mod">
          <ac:chgData name="Laboratório Municipal de Novo São Joaquim MT" userId="cadbcc4a4658a2bb" providerId="LiveId" clId="{06853316-ACF7-475D-BBDB-EACB8CFC6A8B}" dt="2025-03-14T20:37:27.300" v="1283"/>
          <ac:spMkLst>
            <pc:docMk/>
            <pc:sldMk cId="1397191197" sldId="273"/>
            <ac:spMk id="3" creationId="{AEC3BEEC-8567-652E-9B01-DB4ECAED2635}"/>
          </ac:spMkLst>
        </pc:spChg>
        <pc:picChg chg="del">
          <ac:chgData name="Laboratório Municipal de Novo São Joaquim MT" userId="cadbcc4a4658a2bb" providerId="LiveId" clId="{06853316-ACF7-475D-BBDB-EACB8CFC6A8B}" dt="2025-03-14T20:39:04.379" v="1326" actId="478"/>
          <ac:picMkLst>
            <pc:docMk/>
            <pc:sldMk cId="1397191197" sldId="273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20:39:03.609" v="1325" actId="478"/>
          <ac:picMkLst>
            <pc:docMk/>
            <pc:sldMk cId="1397191197" sldId="273"/>
            <ac:picMk id="6" creationId="{C16AAA40-734C-90E3-82AD-E570FDE86956}"/>
          </ac:picMkLst>
        </pc:picChg>
        <pc:picChg chg="add mod">
          <ac:chgData name="Laboratório Municipal de Novo São Joaquim MT" userId="cadbcc4a4658a2bb" providerId="LiveId" clId="{06853316-ACF7-475D-BBDB-EACB8CFC6A8B}" dt="2025-03-14T20:39:05.509" v="1327"/>
          <ac:picMkLst>
            <pc:docMk/>
            <pc:sldMk cId="1397191197" sldId="273"/>
            <ac:picMk id="9" creationId="{2BDE1E40-649F-8DAB-81CA-63B979D2F52F}"/>
          </ac:picMkLst>
        </pc:picChg>
        <pc:picChg chg="add mod">
          <ac:chgData name="Laboratório Municipal de Novo São Joaquim MT" userId="cadbcc4a4658a2bb" providerId="LiveId" clId="{06853316-ACF7-475D-BBDB-EACB8CFC6A8B}" dt="2025-03-14T20:39:05.509" v="1327"/>
          <ac:picMkLst>
            <pc:docMk/>
            <pc:sldMk cId="1397191197" sldId="273"/>
            <ac:picMk id="10" creationId="{1C88BBB0-5092-F16E-3FC3-2C1CDBE895F6}"/>
          </ac:picMkLst>
        </pc:picChg>
      </pc:sldChg>
      <pc:sldChg chg="addSp delSp modSp mod">
        <pc:chgData name="Laboratório Municipal de Novo São Joaquim MT" userId="cadbcc4a4658a2bb" providerId="LiveId" clId="{06853316-ACF7-475D-BBDB-EACB8CFC6A8B}" dt="2025-03-14T20:41:17.530" v="1374" actId="20577"/>
        <pc:sldMkLst>
          <pc:docMk/>
          <pc:sldMk cId="1056159677" sldId="274"/>
        </pc:sldMkLst>
        <pc:spChg chg="mod">
          <ac:chgData name="Laboratório Municipal de Novo São Joaquim MT" userId="cadbcc4a4658a2bb" providerId="LiveId" clId="{06853316-ACF7-475D-BBDB-EACB8CFC6A8B}" dt="2025-03-14T20:41:17.530" v="1374" actId="20577"/>
          <ac:spMkLst>
            <pc:docMk/>
            <pc:sldMk cId="1056159677" sldId="274"/>
            <ac:spMk id="20" creationId="{7A0D97A4-3B73-00B7-4AE6-C7D18348846B}"/>
          </ac:spMkLst>
        </pc:spChg>
        <pc:picChg chg="add mod">
          <ac:chgData name="Laboratório Municipal de Novo São Joaquim MT" userId="cadbcc4a4658a2bb" providerId="LiveId" clId="{06853316-ACF7-475D-BBDB-EACB8CFC6A8B}" dt="2025-03-14T20:38:27.730" v="1313"/>
          <ac:picMkLst>
            <pc:docMk/>
            <pc:sldMk cId="1056159677" sldId="274"/>
            <ac:picMk id="2" creationId="{C63E8FC0-9A17-E479-5E4E-30B6F808AF3E}"/>
          </ac:picMkLst>
        </pc:picChg>
        <pc:picChg chg="add mod">
          <ac:chgData name="Laboratório Municipal de Novo São Joaquim MT" userId="cadbcc4a4658a2bb" providerId="LiveId" clId="{06853316-ACF7-475D-BBDB-EACB8CFC6A8B}" dt="2025-03-14T20:38:27.730" v="1313"/>
          <ac:picMkLst>
            <pc:docMk/>
            <pc:sldMk cId="1056159677" sldId="274"/>
            <ac:picMk id="3" creationId="{2C95FD1E-9A51-71AD-862D-B05086FE6672}"/>
          </ac:picMkLst>
        </pc:picChg>
        <pc:picChg chg="del">
          <ac:chgData name="Laboratório Municipal de Novo São Joaquim MT" userId="cadbcc4a4658a2bb" providerId="LiveId" clId="{06853316-ACF7-475D-BBDB-EACB8CFC6A8B}" dt="2025-03-14T20:38:26.691" v="1312" actId="478"/>
          <ac:picMkLst>
            <pc:docMk/>
            <pc:sldMk cId="1056159677" sldId="274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20:38:26.001" v="1311" actId="478"/>
          <ac:picMkLst>
            <pc:docMk/>
            <pc:sldMk cId="1056159677" sldId="274"/>
            <ac:picMk id="6" creationId="{C16AAA40-734C-90E3-82AD-E570FDE86956}"/>
          </ac:picMkLst>
        </pc:picChg>
        <pc:picChg chg="add mod">
          <ac:chgData name="Laboratório Municipal de Novo São Joaquim MT" userId="cadbcc4a4658a2bb" providerId="LiveId" clId="{06853316-ACF7-475D-BBDB-EACB8CFC6A8B}" dt="2025-03-14T20:41:08.321" v="1356" actId="1076"/>
          <ac:picMkLst>
            <pc:docMk/>
            <pc:sldMk cId="1056159677" sldId="274"/>
            <ac:picMk id="9" creationId="{699E9967-59FE-F2DF-7CF6-C73BEA6C8232}"/>
          </ac:picMkLst>
        </pc:picChg>
        <pc:picChg chg="del">
          <ac:chgData name="Laboratório Municipal de Novo São Joaquim MT" userId="cadbcc4a4658a2bb" providerId="LiveId" clId="{06853316-ACF7-475D-BBDB-EACB8CFC6A8B}" dt="2025-03-14T20:40:59.795" v="1353" actId="478"/>
          <ac:picMkLst>
            <pc:docMk/>
            <pc:sldMk cId="1056159677" sldId="274"/>
            <ac:picMk id="26" creationId="{C5C04574-25BD-99DB-F5BD-28C2C8C19E2F}"/>
          </ac:picMkLst>
        </pc:picChg>
      </pc:sldChg>
      <pc:sldChg chg="addSp delSp modSp del mod">
        <pc:chgData name="Laboratório Municipal de Novo São Joaquim MT" userId="cadbcc4a4658a2bb" providerId="LiveId" clId="{06853316-ACF7-475D-BBDB-EACB8CFC6A8B}" dt="2025-03-14T20:41:22.507" v="1375" actId="47"/>
        <pc:sldMkLst>
          <pc:docMk/>
          <pc:sldMk cId="507712829" sldId="275"/>
        </pc:sldMkLst>
        <pc:picChg chg="add mod">
          <ac:chgData name="Laboratório Municipal de Novo São Joaquim MT" userId="cadbcc4a4658a2bb" providerId="LiveId" clId="{06853316-ACF7-475D-BBDB-EACB8CFC6A8B}" dt="2025-03-14T20:38:33.556" v="1316"/>
          <ac:picMkLst>
            <pc:docMk/>
            <pc:sldMk cId="507712829" sldId="275"/>
            <ac:picMk id="2" creationId="{62EB390A-8179-2A8B-FA32-DA1AD1F1D28B}"/>
          </ac:picMkLst>
        </pc:picChg>
        <pc:picChg chg="mod">
          <ac:chgData name="Laboratório Municipal de Novo São Joaquim MT" userId="cadbcc4a4658a2bb" providerId="LiveId" clId="{06853316-ACF7-475D-BBDB-EACB8CFC6A8B}" dt="2025-03-14T20:40:52.229" v="1352" actId="1076"/>
          <ac:picMkLst>
            <pc:docMk/>
            <pc:sldMk cId="507712829" sldId="275"/>
            <ac:picMk id="3" creationId="{4C8519B3-48B6-4AC8-7679-0073897C8329}"/>
          </ac:picMkLst>
        </pc:picChg>
        <pc:picChg chg="del">
          <ac:chgData name="Laboratório Municipal de Novo São Joaquim MT" userId="cadbcc4a4658a2bb" providerId="LiveId" clId="{06853316-ACF7-475D-BBDB-EACB8CFC6A8B}" dt="2025-03-14T20:38:31.585" v="1314" actId="478"/>
          <ac:picMkLst>
            <pc:docMk/>
            <pc:sldMk cId="507712829" sldId="275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20:38:32.220" v="1315" actId="478"/>
          <ac:picMkLst>
            <pc:docMk/>
            <pc:sldMk cId="507712829" sldId="275"/>
            <ac:picMk id="6" creationId="{C16AAA40-734C-90E3-82AD-E570FDE86956}"/>
          </ac:picMkLst>
        </pc:picChg>
        <pc:picChg chg="add mod">
          <ac:chgData name="Laboratório Municipal de Novo São Joaquim MT" userId="cadbcc4a4658a2bb" providerId="LiveId" clId="{06853316-ACF7-475D-BBDB-EACB8CFC6A8B}" dt="2025-03-14T20:38:33.556" v="1316"/>
          <ac:picMkLst>
            <pc:docMk/>
            <pc:sldMk cId="507712829" sldId="275"/>
            <ac:picMk id="9" creationId="{7BF45699-6875-D59E-6183-1DE0447BEB04}"/>
          </ac:picMkLst>
        </pc:picChg>
      </pc:sldChg>
      <pc:sldChg chg="addSp delSp modSp mod ord">
        <pc:chgData name="Laboratório Municipal de Novo São Joaquim MT" userId="cadbcc4a4658a2bb" providerId="LiveId" clId="{06853316-ACF7-475D-BBDB-EACB8CFC6A8B}" dt="2025-03-14T20:38:20.551" v="1310"/>
        <pc:sldMkLst>
          <pc:docMk/>
          <pc:sldMk cId="2151395113" sldId="276"/>
        </pc:sldMkLst>
        <pc:picChg chg="add mod">
          <ac:chgData name="Laboratório Municipal de Novo São Joaquim MT" userId="cadbcc4a4658a2bb" providerId="LiveId" clId="{06853316-ACF7-475D-BBDB-EACB8CFC6A8B}" dt="2025-03-14T20:38:20.551" v="1310"/>
          <ac:picMkLst>
            <pc:docMk/>
            <pc:sldMk cId="2151395113" sldId="276"/>
            <ac:picMk id="2" creationId="{447F0BAE-B814-794E-A425-094B8EE56A33}"/>
          </ac:picMkLst>
        </pc:picChg>
        <pc:picChg chg="del">
          <ac:chgData name="Laboratório Municipal de Novo São Joaquim MT" userId="cadbcc4a4658a2bb" providerId="LiveId" clId="{06853316-ACF7-475D-BBDB-EACB8CFC6A8B}" dt="2025-03-14T20:38:18.800" v="1308" actId="478"/>
          <ac:picMkLst>
            <pc:docMk/>
            <pc:sldMk cId="2151395113" sldId="276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20:38:19.442" v="1309" actId="478"/>
          <ac:picMkLst>
            <pc:docMk/>
            <pc:sldMk cId="2151395113" sldId="276"/>
            <ac:picMk id="6" creationId="{C16AAA40-734C-90E3-82AD-E570FDE86956}"/>
          </ac:picMkLst>
        </pc:picChg>
        <pc:picChg chg="add mod">
          <ac:chgData name="Laboratório Municipal de Novo São Joaquim MT" userId="cadbcc4a4658a2bb" providerId="LiveId" clId="{06853316-ACF7-475D-BBDB-EACB8CFC6A8B}" dt="2025-03-14T20:38:20.551" v="1310"/>
          <ac:picMkLst>
            <pc:docMk/>
            <pc:sldMk cId="2151395113" sldId="276"/>
            <ac:picMk id="9" creationId="{246C7A52-A762-EB7D-97D0-EC1B327B96F0}"/>
          </ac:picMkLst>
        </pc:picChg>
      </pc:sldChg>
      <pc:sldChg chg="addSp delSp modSp mod ord">
        <pc:chgData name="Laboratório Municipal de Novo São Joaquim MT" userId="cadbcc4a4658a2bb" providerId="LiveId" clId="{06853316-ACF7-475D-BBDB-EACB8CFC6A8B}" dt="2025-03-14T20:48:48.332" v="1459" actId="1038"/>
        <pc:sldMkLst>
          <pc:docMk/>
          <pc:sldMk cId="1834691011" sldId="283"/>
        </pc:sldMkLst>
        <pc:spChg chg="mod">
          <ac:chgData name="Laboratório Municipal de Novo São Joaquim MT" userId="cadbcc4a4658a2bb" providerId="LiveId" clId="{06853316-ACF7-475D-BBDB-EACB8CFC6A8B}" dt="2025-03-14T19:14:31.792" v="227" actId="255"/>
          <ac:spMkLst>
            <pc:docMk/>
            <pc:sldMk cId="1834691011" sldId="283"/>
            <ac:spMk id="39" creationId="{51BEAF04-5C57-F7DF-6575-1BFD02F7542D}"/>
          </ac:spMkLst>
        </pc:spChg>
        <pc:spChg chg="mod">
          <ac:chgData name="Laboratório Municipal de Novo São Joaquim MT" userId="cadbcc4a4658a2bb" providerId="LiveId" clId="{06853316-ACF7-475D-BBDB-EACB8CFC6A8B}" dt="2025-03-14T20:48:48.332" v="1459" actId="1038"/>
          <ac:spMkLst>
            <pc:docMk/>
            <pc:sldMk cId="1834691011" sldId="283"/>
            <ac:spMk id="45" creationId="{2C798B96-02A1-A076-85C9-177B9704B1E9}"/>
          </ac:spMkLst>
        </pc:spChg>
        <pc:picChg chg="add del mod">
          <ac:chgData name="Laboratório Municipal de Novo São Joaquim MT" userId="cadbcc4a4658a2bb" providerId="LiveId" clId="{06853316-ACF7-475D-BBDB-EACB8CFC6A8B}" dt="2025-03-14T19:42:44.481" v="438" actId="478"/>
          <ac:picMkLst>
            <pc:docMk/>
            <pc:sldMk cId="1834691011" sldId="283"/>
            <ac:picMk id="2" creationId="{C908FDE4-5084-F8F7-22C9-598F3CCA23C7}"/>
          </ac:picMkLst>
        </pc:picChg>
        <pc:picChg chg="add del mod">
          <ac:chgData name="Laboratório Municipal de Novo São Joaquim MT" userId="cadbcc4a4658a2bb" providerId="LiveId" clId="{06853316-ACF7-475D-BBDB-EACB8CFC6A8B}" dt="2025-03-14T19:42:44.481" v="438" actId="478"/>
          <ac:picMkLst>
            <pc:docMk/>
            <pc:sldMk cId="1834691011" sldId="283"/>
            <ac:picMk id="3" creationId="{56D04A87-6BF0-C30A-FA36-E7A91BA6AB48}"/>
          </ac:picMkLst>
        </pc:picChg>
        <pc:picChg chg="del">
          <ac:chgData name="Laboratório Municipal de Novo São Joaquim MT" userId="cadbcc4a4658a2bb" providerId="LiveId" clId="{06853316-ACF7-475D-BBDB-EACB8CFC6A8B}" dt="2025-03-14T19:13:45.583" v="184" actId="478"/>
          <ac:picMkLst>
            <pc:docMk/>
            <pc:sldMk cId="1834691011" sldId="283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19:13:45.583" v="184" actId="478"/>
          <ac:picMkLst>
            <pc:docMk/>
            <pc:sldMk cId="1834691011" sldId="283"/>
            <ac:picMk id="6" creationId="{C16AAA40-734C-90E3-82AD-E570FDE86956}"/>
          </ac:picMkLst>
        </pc:picChg>
        <pc:picChg chg="add del mod">
          <ac:chgData name="Laboratório Municipal de Novo São Joaquim MT" userId="cadbcc4a4658a2bb" providerId="LiveId" clId="{06853316-ACF7-475D-BBDB-EACB8CFC6A8B}" dt="2025-03-14T20:38:03.691" v="1303" actId="478"/>
          <ac:picMkLst>
            <pc:docMk/>
            <pc:sldMk cId="1834691011" sldId="283"/>
            <ac:picMk id="9" creationId="{A1F0DEBB-6B42-47CA-C225-3751DD2A4909}"/>
          </ac:picMkLst>
        </pc:picChg>
        <pc:picChg chg="add del mod">
          <ac:chgData name="Laboratório Municipal de Novo São Joaquim MT" userId="cadbcc4a4658a2bb" providerId="LiveId" clId="{06853316-ACF7-475D-BBDB-EACB8CFC6A8B}" dt="2025-03-14T20:38:02.939" v="1302" actId="478"/>
          <ac:picMkLst>
            <pc:docMk/>
            <pc:sldMk cId="1834691011" sldId="283"/>
            <ac:picMk id="10" creationId="{B67A7864-DC66-D76D-3627-D908FBBBDD55}"/>
          </ac:picMkLst>
        </pc:picChg>
        <pc:picChg chg="add mod">
          <ac:chgData name="Laboratório Municipal de Novo São Joaquim MT" userId="cadbcc4a4658a2bb" providerId="LiveId" clId="{06853316-ACF7-475D-BBDB-EACB8CFC6A8B}" dt="2025-03-14T20:38:04.762" v="1304"/>
          <ac:picMkLst>
            <pc:docMk/>
            <pc:sldMk cId="1834691011" sldId="283"/>
            <ac:picMk id="13" creationId="{0BD10A5C-1377-C3A7-587E-5B7476BD8B9B}"/>
          </ac:picMkLst>
        </pc:picChg>
        <pc:picChg chg="add mod">
          <ac:chgData name="Laboratório Municipal de Novo São Joaquim MT" userId="cadbcc4a4658a2bb" providerId="LiveId" clId="{06853316-ACF7-475D-BBDB-EACB8CFC6A8B}" dt="2025-03-14T20:38:04.762" v="1304"/>
          <ac:picMkLst>
            <pc:docMk/>
            <pc:sldMk cId="1834691011" sldId="283"/>
            <ac:picMk id="15" creationId="{976F5601-BAFF-352F-0E8F-B79E45A27C17}"/>
          </ac:picMkLst>
        </pc:picChg>
      </pc:sldChg>
      <pc:sldChg chg="del">
        <pc:chgData name="Laboratório Municipal de Novo São Joaquim MT" userId="cadbcc4a4658a2bb" providerId="LiveId" clId="{06853316-ACF7-475D-BBDB-EACB8CFC6A8B}" dt="2025-03-14T19:19:31.272" v="228" actId="47"/>
        <pc:sldMkLst>
          <pc:docMk/>
          <pc:sldMk cId="2103172294" sldId="286"/>
        </pc:sldMkLst>
      </pc:sldChg>
      <pc:sldChg chg="addSp delSp modSp mod">
        <pc:chgData name="Laboratório Municipal de Novo São Joaquim MT" userId="cadbcc4a4658a2bb" providerId="LiveId" clId="{06853316-ACF7-475D-BBDB-EACB8CFC6A8B}" dt="2025-03-14T20:01:49.853" v="522" actId="1035"/>
        <pc:sldMkLst>
          <pc:docMk/>
          <pc:sldMk cId="763746843" sldId="287"/>
        </pc:sldMkLst>
        <pc:spChg chg="add mod">
          <ac:chgData name="Laboratório Municipal de Novo São Joaquim MT" userId="cadbcc4a4658a2bb" providerId="LiveId" clId="{06853316-ACF7-475D-BBDB-EACB8CFC6A8B}" dt="2025-03-14T20:01:40.719" v="509" actId="1076"/>
          <ac:spMkLst>
            <pc:docMk/>
            <pc:sldMk cId="763746843" sldId="287"/>
            <ac:spMk id="3" creationId="{E746D994-28A8-E8CD-62FE-31F84B02CE43}"/>
          </ac:spMkLst>
        </pc:spChg>
        <pc:spChg chg="mod">
          <ac:chgData name="Laboratório Municipal de Novo São Joaquim MT" userId="cadbcc4a4658a2bb" providerId="LiveId" clId="{06853316-ACF7-475D-BBDB-EACB8CFC6A8B}" dt="2025-03-14T19:50:37.751" v="492" actId="1076"/>
          <ac:spMkLst>
            <pc:docMk/>
            <pc:sldMk cId="763746843" sldId="287"/>
            <ac:spMk id="15" creationId="{053C9937-8575-BB37-F6AA-773CB258D621}"/>
          </ac:spMkLst>
        </pc:spChg>
        <pc:graphicFrameChg chg="mod">
          <ac:chgData name="Laboratório Municipal de Novo São Joaquim MT" userId="cadbcc4a4658a2bb" providerId="LiveId" clId="{06853316-ACF7-475D-BBDB-EACB8CFC6A8B}" dt="2025-03-14T20:01:49.853" v="522" actId="1035"/>
          <ac:graphicFrameMkLst>
            <pc:docMk/>
            <pc:sldMk cId="763746843" sldId="287"/>
            <ac:graphicFrameMk id="2" creationId="{3330BBD4-6251-50B7-B6D4-23B965B22514}"/>
          </ac:graphicFrameMkLst>
        </pc:graphicFrameChg>
        <pc:graphicFrameChg chg="mod">
          <ac:chgData name="Laboratório Municipal de Novo São Joaquim MT" userId="cadbcc4a4658a2bb" providerId="LiveId" clId="{06853316-ACF7-475D-BBDB-EACB8CFC6A8B}" dt="2025-03-14T20:01:49.853" v="522" actId="1035"/>
          <ac:graphicFrameMkLst>
            <pc:docMk/>
            <pc:sldMk cId="763746843" sldId="287"/>
            <ac:graphicFrameMk id="11" creationId="{3A09CF6F-78F3-5B6B-62E2-0B31DCBB8428}"/>
          </ac:graphicFrameMkLst>
        </pc:graphicFrameChg>
        <pc:graphicFrameChg chg="mod">
          <ac:chgData name="Laboratório Municipal de Novo São Joaquim MT" userId="cadbcc4a4658a2bb" providerId="LiveId" clId="{06853316-ACF7-475D-BBDB-EACB8CFC6A8B}" dt="2025-03-14T20:01:49.853" v="522" actId="1035"/>
          <ac:graphicFrameMkLst>
            <pc:docMk/>
            <pc:sldMk cId="763746843" sldId="287"/>
            <ac:graphicFrameMk id="14" creationId="{256B7C9C-6F57-73F8-FB90-3CD12A5DD3BF}"/>
          </ac:graphicFrameMkLst>
        </pc:graphicFrameChg>
        <pc:picChg chg="del">
          <ac:chgData name="Laboratório Municipal de Novo São Joaquim MT" userId="cadbcc4a4658a2bb" providerId="LiveId" clId="{06853316-ACF7-475D-BBDB-EACB8CFC6A8B}" dt="2025-03-14T19:42:57.021" v="440" actId="478"/>
          <ac:picMkLst>
            <pc:docMk/>
            <pc:sldMk cId="763746843" sldId="287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19:42:57.021" v="440" actId="478"/>
          <ac:picMkLst>
            <pc:docMk/>
            <pc:sldMk cId="763746843" sldId="287"/>
            <ac:picMk id="6" creationId="{C16AAA40-734C-90E3-82AD-E570FDE86956}"/>
          </ac:picMkLst>
        </pc:picChg>
      </pc:sldChg>
      <pc:sldChg chg="addSp delSp modSp mod ord">
        <pc:chgData name="Laboratório Municipal de Novo São Joaquim MT" userId="cadbcc4a4658a2bb" providerId="LiveId" clId="{06853316-ACF7-475D-BBDB-EACB8CFC6A8B}" dt="2025-03-14T20:56:06.118" v="1613" actId="207"/>
        <pc:sldMkLst>
          <pc:docMk/>
          <pc:sldMk cId="2430231783" sldId="288"/>
        </pc:sldMkLst>
        <pc:spChg chg="add mod">
          <ac:chgData name="Laboratório Municipal de Novo São Joaquim MT" userId="cadbcc4a4658a2bb" providerId="LiveId" clId="{06853316-ACF7-475D-BBDB-EACB8CFC6A8B}" dt="2025-03-14T20:04:52.951" v="605"/>
          <ac:spMkLst>
            <pc:docMk/>
            <pc:sldMk cId="2430231783" sldId="288"/>
            <ac:spMk id="3" creationId="{C8B124F2-DF71-72C9-2FDE-A319A96048E7}"/>
          </ac:spMkLst>
        </pc:spChg>
        <pc:spChg chg="add mod">
          <ac:chgData name="Laboratório Municipal de Novo São Joaquim MT" userId="cadbcc4a4658a2bb" providerId="LiveId" clId="{06853316-ACF7-475D-BBDB-EACB8CFC6A8B}" dt="2025-03-14T20:05:15.626" v="636" actId="20577"/>
          <ac:spMkLst>
            <pc:docMk/>
            <pc:sldMk cId="2430231783" sldId="288"/>
            <ac:spMk id="9" creationId="{6EE5815C-3DF1-5304-46C9-D359C00A2920}"/>
          </ac:spMkLst>
        </pc:spChg>
        <pc:spChg chg="add mod">
          <ac:chgData name="Laboratório Municipal de Novo São Joaquim MT" userId="cadbcc4a4658a2bb" providerId="LiveId" clId="{06853316-ACF7-475D-BBDB-EACB8CFC6A8B}" dt="2025-03-14T20:36:32.998" v="1239" actId="1035"/>
          <ac:spMkLst>
            <pc:docMk/>
            <pc:sldMk cId="2430231783" sldId="288"/>
            <ac:spMk id="10" creationId="{469E7DDE-7A8B-36CE-A72D-89B23145A4EA}"/>
          </ac:spMkLst>
        </pc:spChg>
        <pc:spChg chg="mod">
          <ac:chgData name="Laboratório Municipal de Novo São Joaquim MT" userId="cadbcc4a4658a2bb" providerId="LiveId" clId="{06853316-ACF7-475D-BBDB-EACB8CFC6A8B}" dt="2025-03-14T20:55:22.640" v="1612" actId="1036"/>
          <ac:spMkLst>
            <pc:docMk/>
            <pc:sldMk cId="2430231783" sldId="288"/>
            <ac:spMk id="15" creationId="{053C9937-8575-BB37-F6AA-773CB258D621}"/>
          </ac:spMkLst>
        </pc:spChg>
        <pc:spChg chg="add mod">
          <ac:chgData name="Laboratório Municipal de Novo São Joaquim MT" userId="cadbcc4a4658a2bb" providerId="LiveId" clId="{06853316-ACF7-475D-BBDB-EACB8CFC6A8B}" dt="2025-03-14T20:56:06.118" v="1613" actId="207"/>
          <ac:spMkLst>
            <pc:docMk/>
            <pc:sldMk cId="2430231783" sldId="288"/>
            <ac:spMk id="16" creationId="{01BAFD6C-C084-E448-E84B-C859511A08E5}"/>
          </ac:spMkLst>
        </pc:spChg>
        <pc:spChg chg="del">
          <ac:chgData name="Laboratório Municipal de Novo São Joaquim MT" userId="cadbcc4a4658a2bb" providerId="LiveId" clId="{06853316-ACF7-475D-BBDB-EACB8CFC6A8B}" dt="2025-03-14T20:04:59.064" v="606" actId="478"/>
          <ac:spMkLst>
            <pc:docMk/>
            <pc:sldMk cId="2430231783" sldId="288"/>
            <ac:spMk id="20" creationId="{7A0D97A4-3B73-00B7-4AE6-C7D18348846B}"/>
          </ac:spMkLst>
        </pc:spChg>
        <pc:graphicFrameChg chg="del">
          <ac:chgData name="Laboratório Municipal de Novo São Joaquim MT" userId="cadbcc4a4658a2bb" providerId="LiveId" clId="{06853316-ACF7-475D-BBDB-EACB8CFC6A8B}" dt="2025-03-14T19:46:27.567" v="484" actId="478"/>
          <ac:graphicFrameMkLst>
            <pc:docMk/>
            <pc:sldMk cId="2430231783" sldId="288"/>
            <ac:graphicFrameMk id="2" creationId="{3330BBD4-6251-50B7-B6D4-23B965B22514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19:46:32.233" v="485" actId="478"/>
          <ac:graphicFrameMkLst>
            <pc:docMk/>
            <pc:sldMk cId="2430231783" sldId="288"/>
            <ac:graphicFrameMk id="11" creationId="{3A09CF6F-78F3-5B6B-62E2-0B31DCBB8428}"/>
          </ac:graphicFrameMkLst>
        </pc:graphicFrameChg>
        <pc:graphicFrameChg chg="mod">
          <ac:chgData name="Laboratório Municipal de Novo São Joaquim MT" userId="cadbcc4a4658a2bb" providerId="LiveId" clId="{06853316-ACF7-475D-BBDB-EACB8CFC6A8B}" dt="2025-03-14T20:53:03.481" v="1509" actId="1035"/>
          <ac:graphicFrameMkLst>
            <pc:docMk/>
            <pc:sldMk cId="2430231783" sldId="288"/>
            <ac:graphicFrameMk id="14" creationId="{256B7C9C-6F57-73F8-FB90-3CD12A5DD3BF}"/>
          </ac:graphicFrameMkLst>
        </pc:graphicFrameChg>
        <pc:picChg chg="del">
          <ac:chgData name="Laboratório Municipal de Novo São Joaquim MT" userId="cadbcc4a4658a2bb" providerId="LiveId" clId="{06853316-ACF7-475D-BBDB-EACB8CFC6A8B}" dt="2025-03-14T20:04:28.264" v="568" actId="478"/>
          <ac:picMkLst>
            <pc:docMk/>
            <pc:sldMk cId="2430231783" sldId="288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20:04:28.264" v="568" actId="478"/>
          <ac:picMkLst>
            <pc:docMk/>
            <pc:sldMk cId="2430231783" sldId="288"/>
            <ac:picMk id="6" creationId="{C16AAA40-734C-90E3-82AD-E570FDE86956}"/>
          </ac:picMkLst>
        </pc:picChg>
        <pc:picChg chg="add mod">
          <ac:chgData name="Laboratório Municipal de Novo São Joaquim MT" userId="cadbcc4a4658a2bb" providerId="LiveId" clId="{06853316-ACF7-475D-BBDB-EACB8CFC6A8B}" dt="2025-03-14T20:38:39.473" v="1317"/>
          <ac:picMkLst>
            <pc:docMk/>
            <pc:sldMk cId="2430231783" sldId="288"/>
            <ac:picMk id="12" creationId="{F358011F-4CE0-1F9D-6354-5B2E50B0E2A7}"/>
          </ac:picMkLst>
        </pc:picChg>
        <pc:picChg chg="add mod">
          <ac:chgData name="Laboratório Municipal de Novo São Joaquim MT" userId="cadbcc4a4658a2bb" providerId="LiveId" clId="{06853316-ACF7-475D-BBDB-EACB8CFC6A8B}" dt="2025-03-14T20:38:39.473" v="1317"/>
          <ac:picMkLst>
            <pc:docMk/>
            <pc:sldMk cId="2430231783" sldId="288"/>
            <ac:picMk id="13" creationId="{0186253C-050A-1168-367D-406482CD1296}"/>
          </ac:picMkLst>
        </pc:picChg>
      </pc:sldChg>
      <pc:sldChg chg="addSp delSp modSp mod ord">
        <pc:chgData name="Laboratório Municipal de Novo São Joaquim MT" userId="cadbcc4a4658a2bb" providerId="LiveId" clId="{06853316-ACF7-475D-BBDB-EACB8CFC6A8B}" dt="2025-03-14T20:41:44.112" v="1379"/>
        <pc:sldMkLst>
          <pc:docMk/>
          <pc:sldMk cId="1492586947" sldId="289"/>
        </pc:sldMkLst>
        <pc:spChg chg="add mod">
          <ac:chgData name="Laboratório Municipal de Novo São Joaquim MT" userId="cadbcc4a4658a2bb" providerId="LiveId" clId="{06853316-ACF7-475D-BBDB-EACB8CFC6A8B}" dt="2025-03-14T20:05:44.897" v="654" actId="20577"/>
          <ac:spMkLst>
            <pc:docMk/>
            <pc:sldMk cId="1492586947" sldId="289"/>
            <ac:spMk id="2" creationId="{7A291226-6721-22B0-D341-FEA841C158A1}"/>
          </ac:spMkLst>
        </pc:spChg>
        <pc:spChg chg="add mod">
          <ac:chgData name="Laboratório Municipal de Novo São Joaquim MT" userId="cadbcc4a4658a2bb" providerId="LiveId" clId="{06853316-ACF7-475D-BBDB-EACB8CFC6A8B}" dt="2025-03-14T20:36:36.490" v="1240"/>
          <ac:spMkLst>
            <pc:docMk/>
            <pc:sldMk cId="1492586947" sldId="289"/>
            <ac:spMk id="3" creationId="{606A0D89-FEDA-7558-5B5E-6F58893644DC}"/>
          </ac:spMkLst>
        </pc:spChg>
        <pc:spChg chg="mod">
          <ac:chgData name="Laboratório Municipal de Novo São Joaquim MT" userId="cadbcc4a4658a2bb" providerId="LiveId" clId="{06853316-ACF7-475D-BBDB-EACB8CFC6A8B}" dt="2025-03-14T20:08:41.750" v="717" actId="20577"/>
          <ac:spMkLst>
            <pc:docMk/>
            <pc:sldMk cId="1492586947" sldId="289"/>
            <ac:spMk id="13" creationId="{98F9391A-7839-D1DB-06B0-5EEE0586A348}"/>
          </ac:spMkLst>
        </pc:spChg>
        <pc:spChg chg="mod">
          <ac:chgData name="Laboratório Municipal de Novo São Joaquim MT" userId="cadbcc4a4658a2bb" providerId="LiveId" clId="{06853316-ACF7-475D-BBDB-EACB8CFC6A8B}" dt="2025-03-14T20:09:29.475" v="736" actId="20577"/>
          <ac:spMkLst>
            <pc:docMk/>
            <pc:sldMk cId="1492586947" sldId="289"/>
            <ac:spMk id="16" creationId="{5E4E4A7C-18FC-565A-5003-A8FB3CC47A26}"/>
          </ac:spMkLst>
        </pc:spChg>
        <pc:spChg chg="del">
          <ac:chgData name="Laboratório Municipal de Novo São Joaquim MT" userId="cadbcc4a4658a2bb" providerId="LiveId" clId="{06853316-ACF7-475D-BBDB-EACB8CFC6A8B}" dt="2025-03-14T20:05:25.421" v="637" actId="478"/>
          <ac:spMkLst>
            <pc:docMk/>
            <pc:sldMk cId="1492586947" sldId="289"/>
            <ac:spMk id="20" creationId="{7A0D97A4-3B73-00B7-4AE6-C7D18348846B}"/>
          </ac:spMkLst>
        </pc:spChg>
        <pc:picChg chg="del">
          <ac:chgData name="Laboratório Municipal de Novo São Joaquim MT" userId="cadbcc4a4658a2bb" providerId="LiveId" clId="{06853316-ACF7-475D-BBDB-EACB8CFC6A8B}" dt="2025-03-14T20:05:32.454" v="639" actId="478"/>
          <ac:picMkLst>
            <pc:docMk/>
            <pc:sldMk cId="1492586947" sldId="289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20:05:32.454" v="639" actId="478"/>
          <ac:picMkLst>
            <pc:docMk/>
            <pc:sldMk cId="1492586947" sldId="289"/>
            <ac:picMk id="6" creationId="{C16AAA40-734C-90E3-82AD-E570FDE86956}"/>
          </ac:picMkLst>
        </pc:picChg>
        <pc:picChg chg="add mod">
          <ac:chgData name="Laboratório Municipal de Novo São Joaquim MT" userId="cadbcc4a4658a2bb" providerId="LiveId" clId="{06853316-ACF7-475D-BBDB-EACB8CFC6A8B}" dt="2025-03-14T20:38:42.477" v="1318"/>
          <ac:picMkLst>
            <pc:docMk/>
            <pc:sldMk cId="1492586947" sldId="289"/>
            <ac:picMk id="10" creationId="{9A428D9E-47D9-ABA9-E5DA-910CF1732275}"/>
          </ac:picMkLst>
        </pc:picChg>
        <pc:picChg chg="add mod">
          <ac:chgData name="Laboratório Municipal de Novo São Joaquim MT" userId="cadbcc4a4658a2bb" providerId="LiveId" clId="{06853316-ACF7-475D-BBDB-EACB8CFC6A8B}" dt="2025-03-14T20:38:42.477" v="1318"/>
          <ac:picMkLst>
            <pc:docMk/>
            <pc:sldMk cId="1492586947" sldId="289"/>
            <ac:picMk id="11" creationId="{194BE017-3F12-E0B3-3439-2DC21CE03698}"/>
          </ac:picMkLst>
        </pc:picChg>
      </pc:sldChg>
      <pc:sldChg chg="addSp delSp modSp mod">
        <pc:chgData name="Laboratório Municipal de Novo São Joaquim MT" userId="cadbcc4a4658a2bb" providerId="LiveId" clId="{06853316-ACF7-475D-BBDB-EACB8CFC6A8B}" dt="2025-03-14T20:40:13.017" v="1350" actId="1076"/>
        <pc:sldMkLst>
          <pc:docMk/>
          <pc:sldMk cId="2323835330" sldId="290"/>
        </pc:sldMkLst>
        <pc:picChg chg="add del mod">
          <ac:chgData name="Laboratório Municipal de Novo São Joaquim MT" userId="cadbcc4a4658a2bb" providerId="LiveId" clId="{06853316-ACF7-475D-BBDB-EACB8CFC6A8B}" dt="2025-03-14T20:39:23.289" v="1334" actId="478"/>
          <ac:picMkLst>
            <pc:docMk/>
            <pc:sldMk cId="2323835330" sldId="290"/>
            <ac:picMk id="2" creationId="{7329C69F-C32C-5D9E-D76D-7D508A75B28F}"/>
          </ac:picMkLst>
        </pc:picChg>
        <pc:picChg chg="add del mod">
          <ac:chgData name="Laboratório Municipal de Novo São Joaquim MT" userId="cadbcc4a4658a2bb" providerId="LiveId" clId="{06853316-ACF7-475D-BBDB-EACB8CFC6A8B}" dt="2025-03-14T20:40:13.017" v="1350" actId="1076"/>
          <ac:picMkLst>
            <pc:docMk/>
            <pc:sldMk cId="2323835330" sldId="290"/>
            <ac:picMk id="4" creationId="{278B852B-BD38-131B-3034-8042D900EA78}"/>
          </ac:picMkLst>
        </pc:picChg>
        <pc:picChg chg="del">
          <ac:chgData name="Laboratório Municipal de Novo São Joaquim MT" userId="cadbcc4a4658a2bb" providerId="LiveId" clId="{06853316-ACF7-475D-BBDB-EACB8CFC6A8B}" dt="2025-03-14T20:39:10.929" v="1328" actId="478"/>
          <ac:picMkLst>
            <pc:docMk/>
            <pc:sldMk cId="2323835330" sldId="290"/>
            <ac:picMk id="10" creationId="{EC65FBD0-047E-FDA9-7E7F-29931BAC5A66}"/>
          </ac:picMkLst>
        </pc:picChg>
        <pc:picChg chg="mod">
          <ac:chgData name="Laboratório Municipal de Novo São Joaquim MT" userId="cadbcc4a4658a2bb" providerId="LiveId" clId="{06853316-ACF7-475D-BBDB-EACB8CFC6A8B}" dt="2025-03-14T20:40:10.192" v="1349" actId="1076"/>
          <ac:picMkLst>
            <pc:docMk/>
            <pc:sldMk cId="2323835330" sldId="290"/>
            <ac:picMk id="12" creationId="{65BB213A-227C-B213-F66F-521E1ABA9EDA}"/>
          </ac:picMkLst>
        </pc:picChg>
        <pc:picChg chg="del">
          <ac:chgData name="Laboratório Municipal de Novo São Joaquim MT" userId="cadbcc4a4658a2bb" providerId="LiveId" clId="{06853316-ACF7-475D-BBDB-EACB8CFC6A8B}" dt="2025-03-14T20:39:11.933" v="1329" actId="478"/>
          <ac:picMkLst>
            <pc:docMk/>
            <pc:sldMk cId="2323835330" sldId="290"/>
            <ac:picMk id="17" creationId="{FF7E668E-EEDA-FA31-DC47-57A31E09005A}"/>
          </ac:picMkLst>
        </pc:picChg>
      </pc:sldChg>
      <pc:sldChg chg="addSp delSp modSp mod ord">
        <pc:chgData name="Laboratório Municipal de Novo São Joaquim MT" userId="cadbcc4a4658a2bb" providerId="LiveId" clId="{06853316-ACF7-475D-BBDB-EACB8CFC6A8B}" dt="2025-03-14T20:44:25.329" v="1422" actId="6549"/>
        <pc:sldMkLst>
          <pc:docMk/>
          <pc:sldMk cId="492316372" sldId="294"/>
        </pc:sldMkLst>
        <pc:spChg chg="del">
          <ac:chgData name="Laboratório Municipal de Novo São Joaquim MT" userId="cadbcc4a4658a2bb" providerId="LiveId" clId="{06853316-ACF7-475D-BBDB-EACB8CFC6A8B}" dt="2025-03-14T20:11:56.623" v="843" actId="478"/>
          <ac:spMkLst>
            <pc:docMk/>
            <pc:sldMk cId="492316372" sldId="294"/>
            <ac:spMk id="26" creationId="{04597EBF-1671-0A3B-1EE0-8A012A6BD67C}"/>
          </ac:spMkLst>
        </pc:spChg>
        <pc:spChg chg="del">
          <ac:chgData name="Laboratório Municipal de Novo São Joaquim MT" userId="cadbcc4a4658a2bb" providerId="LiveId" clId="{06853316-ACF7-475D-BBDB-EACB8CFC6A8B}" dt="2025-03-14T20:12:12.271" v="845" actId="478"/>
          <ac:spMkLst>
            <pc:docMk/>
            <pc:sldMk cId="492316372" sldId="294"/>
            <ac:spMk id="32" creationId="{A829DB31-D08B-93EE-36FC-B6980B6AAD28}"/>
          </ac:spMkLst>
        </pc:spChg>
        <pc:spChg chg="add mod">
          <ac:chgData name="Laboratório Municipal de Novo São Joaquim MT" userId="cadbcc4a4658a2bb" providerId="LiveId" clId="{06853316-ACF7-475D-BBDB-EACB8CFC6A8B}" dt="2025-03-14T20:15:18.128" v="916" actId="1037"/>
          <ac:spMkLst>
            <pc:docMk/>
            <pc:sldMk cId="492316372" sldId="294"/>
            <ac:spMk id="40" creationId="{BF3D84C1-FD51-088F-73C3-DF7F97E57576}"/>
          </ac:spMkLst>
        </pc:spChg>
        <pc:spChg chg="add mod">
          <ac:chgData name="Laboratório Municipal de Novo São Joaquim MT" userId="cadbcc4a4658a2bb" providerId="LiveId" clId="{06853316-ACF7-475D-BBDB-EACB8CFC6A8B}" dt="2025-03-14T20:36:43.186" v="1242"/>
          <ac:spMkLst>
            <pc:docMk/>
            <pc:sldMk cId="492316372" sldId="294"/>
            <ac:spMk id="42" creationId="{689F59A6-6D73-4203-88A1-EBEC6CD560C8}"/>
          </ac:spMkLst>
        </pc:spChg>
        <pc:graphicFrameChg chg="del mod modGraphic">
          <ac:chgData name="Laboratório Municipal de Novo São Joaquim MT" userId="cadbcc4a4658a2bb" providerId="LiveId" clId="{06853316-ACF7-475D-BBDB-EACB8CFC6A8B}" dt="2025-03-14T20:11:56.623" v="843" actId="478"/>
          <ac:graphicFrameMkLst>
            <pc:docMk/>
            <pc:sldMk cId="492316372" sldId="294"/>
            <ac:graphicFrameMk id="2" creationId="{02F71A04-67ED-9877-62F2-3CCAA1AC4ACB}"/>
          </ac:graphicFrameMkLst>
        </pc:graphicFrameChg>
        <pc:graphicFrameChg chg="add mod modGraphic">
          <ac:chgData name="Laboratório Municipal de Novo São Joaquim MT" userId="cadbcc4a4658a2bb" providerId="LiveId" clId="{06853316-ACF7-475D-BBDB-EACB8CFC6A8B}" dt="2025-03-14T20:15:18.128" v="916" actId="1037"/>
          <ac:graphicFrameMkLst>
            <pc:docMk/>
            <pc:sldMk cId="492316372" sldId="294"/>
            <ac:graphicFrameMk id="3" creationId="{3B0E9C04-AF66-F5B1-BE36-24906AA4C113}"/>
          </ac:graphicFrameMkLst>
        </pc:graphicFrameChg>
        <pc:graphicFrameChg chg="add mod">
          <ac:chgData name="Laboratório Municipal de Novo São Joaquim MT" userId="cadbcc4a4658a2bb" providerId="LiveId" clId="{06853316-ACF7-475D-BBDB-EACB8CFC6A8B}" dt="2025-03-14T20:15:18.128" v="916" actId="1037"/>
          <ac:graphicFrameMkLst>
            <pc:docMk/>
            <pc:sldMk cId="492316372" sldId="294"/>
            <ac:graphicFrameMk id="9" creationId="{3ACA751F-0527-47E8-F116-073D457E1A8F}"/>
          </ac:graphicFrameMkLst>
        </pc:graphicFrameChg>
        <pc:graphicFrameChg chg="modGraphic">
          <ac:chgData name="Laboratório Municipal de Novo São Joaquim MT" userId="cadbcc4a4658a2bb" providerId="LiveId" clId="{06853316-ACF7-475D-BBDB-EACB8CFC6A8B}" dt="2025-03-14T20:14:03.946" v="899" actId="2711"/>
          <ac:graphicFrameMkLst>
            <pc:docMk/>
            <pc:sldMk cId="492316372" sldId="294"/>
            <ac:graphicFrameMk id="10" creationId="{664A002F-B0C1-B044-6BBA-5FBF859F6856}"/>
          </ac:graphicFrameMkLst>
        </pc:graphicFrameChg>
        <pc:graphicFrameChg chg="add mod modGraphic">
          <ac:chgData name="Laboratório Municipal de Novo São Joaquim MT" userId="cadbcc4a4658a2bb" providerId="LiveId" clId="{06853316-ACF7-475D-BBDB-EACB8CFC6A8B}" dt="2025-03-14T20:15:18.128" v="916" actId="1037"/>
          <ac:graphicFrameMkLst>
            <pc:docMk/>
            <pc:sldMk cId="492316372" sldId="294"/>
            <ac:graphicFrameMk id="11" creationId="{1D944883-2D37-32AB-7666-7E94A4A30490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11:56.623" v="843" actId="478"/>
          <ac:graphicFrameMkLst>
            <pc:docMk/>
            <pc:sldMk cId="492316372" sldId="294"/>
            <ac:graphicFrameMk id="13" creationId="{DDA43D61-CA10-9120-52EA-41A5235B383F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11:56.623" v="843" actId="478"/>
          <ac:graphicFrameMkLst>
            <pc:docMk/>
            <pc:sldMk cId="492316372" sldId="294"/>
            <ac:graphicFrameMk id="15" creationId="{F3A5278B-9298-1261-6A39-71F93F5584A5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11:56.623" v="843" actId="478"/>
          <ac:graphicFrameMkLst>
            <pc:docMk/>
            <pc:sldMk cId="492316372" sldId="294"/>
            <ac:graphicFrameMk id="17" creationId="{F86DC84B-3367-ECD8-E2F8-D675E4470BC7}"/>
          </ac:graphicFrameMkLst>
        </pc:graphicFrameChg>
        <pc:graphicFrameChg chg="modGraphic">
          <ac:chgData name="Laboratório Municipal de Novo São Joaquim MT" userId="cadbcc4a4658a2bb" providerId="LiveId" clId="{06853316-ACF7-475D-BBDB-EACB8CFC6A8B}" dt="2025-03-14T20:14:23.039" v="903" actId="2711"/>
          <ac:graphicFrameMkLst>
            <pc:docMk/>
            <pc:sldMk cId="492316372" sldId="294"/>
            <ac:graphicFrameMk id="19" creationId="{F3AA140B-4A10-71AE-BE87-A15642433F3D}"/>
          </ac:graphicFrameMkLst>
        </pc:graphicFrameChg>
        <pc:graphicFrameChg chg="modGraphic">
          <ac:chgData name="Laboratório Municipal de Novo São Joaquim MT" userId="cadbcc4a4658a2bb" providerId="LiveId" clId="{06853316-ACF7-475D-BBDB-EACB8CFC6A8B}" dt="2025-03-14T20:17:56.584" v="962" actId="113"/>
          <ac:graphicFrameMkLst>
            <pc:docMk/>
            <pc:sldMk cId="492316372" sldId="294"/>
            <ac:graphicFrameMk id="21" creationId="{CA762E2B-B040-70C3-D6D0-5A42A3C7461B}"/>
          </ac:graphicFrameMkLst>
        </pc:graphicFrameChg>
        <pc:graphicFrameChg chg="modGraphic">
          <ac:chgData name="Laboratório Municipal de Novo São Joaquim MT" userId="cadbcc4a4658a2bb" providerId="LiveId" clId="{06853316-ACF7-475D-BBDB-EACB8CFC6A8B}" dt="2025-03-14T20:18:09.273" v="972" actId="20577"/>
          <ac:graphicFrameMkLst>
            <pc:docMk/>
            <pc:sldMk cId="492316372" sldId="294"/>
            <ac:graphicFrameMk id="22" creationId="{65688C9E-1A9C-FF9B-970B-732EEDC4DC24}"/>
          </ac:graphicFrameMkLst>
        </pc:graphicFrameChg>
        <pc:graphicFrameChg chg="modGraphic">
          <ac:chgData name="Laboratório Municipal de Novo São Joaquim MT" userId="cadbcc4a4658a2bb" providerId="LiveId" clId="{06853316-ACF7-475D-BBDB-EACB8CFC6A8B}" dt="2025-03-14T20:18:29.103" v="989" actId="6549"/>
          <ac:graphicFrameMkLst>
            <pc:docMk/>
            <pc:sldMk cId="492316372" sldId="294"/>
            <ac:graphicFrameMk id="23" creationId="{ACC9FBC2-6629-068C-3DDE-58754108F432}"/>
          </ac:graphicFrameMkLst>
        </pc:graphicFrameChg>
        <pc:graphicFrameChg chg="mod modGraphic">
          <ac:chgData name="Laboratório Municipal de Novo São Joaquim MT" userId="cadbcc4a4658a2bb" providerId="LiveId" clId="{06853316-ACF7-475D-BBDB-EACB8CFC6A8B}" dt="2025-03-14T20:44:25.329" v="1422" actId="6549"/>
          <ac:graphicFrameMkLst>
            <pc:docMk/>
            <pc:sldMk cId="492316372" sldId="294"/>
            <ac:graphicFrameMk id="24" creationId="{35A68C44-B528-0855-D108-3317FB47E250}"/>
          </ac:graphicFrameMkLst>
        </pc:graphicFrameChg>
        <pc:graphicFrameChg chg="modGraphic">
          <ac:chgData name="Laboratório Municipal de Novo São Joaquim MT" userId="cadbcc4a4658a2bb" providerId="LiveId" clId="{06853316-ACF7-475D-BBDB-EACB8CFC6A8B}" dt="2025-03-14T20:44:06.583" v="1413" actId="6549"/>
          <ac:graphicFrameMkLst>
            <pc:docMk/>
            <pc:sldMk cId="492316372" sldId="294"/>
            <ac:graphicFrameMk id="25" creationId="{9F65A0FD-4526-B0F2-DBFF-BFC4C67E6F19}"/>
          </ac:graphicFrameMkLst>
        </pc:graphicFrameChg>
        <pc:graphicFrameChg chg="modGraphic">
          <ac:chgData name="Laboratório Municipal de Novo São Joaquim MT" userId="cadbcc4a4658a2bb" providerId="LiveId" clId="{06853316-ACF7-475D-BBDB-EACB8CFC6A8B}" dt="2025-03-14T20:14:12.279" v="901" actId="2711"/>
          <ac:graphicFrameMkLst>
            <pc:docMk/>
            <pc:sldMk cId="492316372" sldId="294"/>
            <ac:graphicFrameMk id="33" creationId="{F1D38399-BB5F-FBAE-0D95-68DBA054FACD}"/>
          </ac:graphicFrameMkLst>
        </pc:graphicFrameChg>
        <pc:graphicFrameChg chg="add mod modGraphic">
          <ac:chgData name="Laboratório Municipal de Novo São Joaquim MT" userId="cadbcc4a4658a2bb" providerId="LiveId" clId="{06853316-ACF7-475D-BBDB-EACB8CFC6A8B}" dt="2025-03-14T20:15:44.633" v="928" actId="6549"/>
          <ac:graphicFrameMkLst>
            <pc:docMk/>
            <pc:sldMk cId="492316372" sldId="294"/>
            <ac:graphicFrameMk id="34" creationId="{5729D647-698F-CB1F-D19B-436B04FE2FEE}"/>
          </ac:graphicFrameMkLst>
        </pc:graphicFrameChg>
        <pc:picChg chg="del">
          <ac:chgData name="Laboratório Municipal de Novo São Joaquim MT" userId="cadbcc4a4658a2bb" providerId="LiveId" clId="{06853316-ACF7-475D-BBDB-EACB8CFC6A8B}" dt="2025-03-14T20:38:51.246" v="1321" actId="478"/>
          <ac:picMkLst>
            <pc:docMk/>
            <pc:sldMk cId="492316372" sldId="294"/>
            <ac:picMk id="5" creationId="{C89B4808-0A61-8230-1FF4-A78D5A625BB9}"/>
          </ac:picMkLst>
        </pc:picChg>
        <pc:picChg chg="del">
          <ac:chgData name="Laboratório Municipal de Novo São Joaquim MT" userId="cadbcc4a4658a2bb" providerId="LiveId" clId="{06853316-ACF7-475D-BBDB-EACB8CFC6A8B}" dt="2025-03-14T20:38:50.499" v="1320" actId="478"/>
          <ac:picMkLst>
            <pc:docMk/>
            <pc:sldMk cId="492316372" sldId="294"/>
            <ac:picMk id="6" creationId="{C16AAA40-734C-90E3-82AD-E570FDE86956}"/>
          </ac:picMkLst>
        </pc:picChg>
        <pc:picChg chg="del">
          <ac:chgData name="Laboratório Municipal de Novo São Joaquim MT" userId="cadbcc4a4658a2bb" providerId="LiveId" clId="{06853316-ACF7-475D-BBDB-EACB8CFC6A8B}" dt="2025-03-14T20:11:56.623" v="843" actId="478"/>
          <ac:picMkLst>
            <pc:docMk/>
            <pc:sldMk cId="492316372" sldId="294"/>
            <ac:picMk id="12" creationId="{CF609585-8A76-4B18-905F-7107A50E3F20}"/>
          </ac:picMkLst>
        </pc:picChg>
        <pc:picChg chg="del">
          <ac:chgData name="Laboratório Municipal de Novo São Joaquim MT" userId="cadbcc4a4658a2bb" providerId="LiveId" clId="{06853316-ACF7-475D-BBDB-EACB8CFC6A8B}" dt="2025-03-14T20:11:56.623" v="843" actId="478"/>
          <ac:picMkLst>
            <pc:docMk/>
            <pc:sldMk cId="492316372" sldId="294"/>
            <ac:picMk id="14" creationId="{AD79561E-A1E3-4D54-7D49-659F7E2522E4}"/>
          </ac:picMkLst>
        </pc:picChg>
        <pc:picChg chg="del">
          <ac:chgData name="Laboratório Municipal de Novo São Joaquim MT" userId="cadbcc4a4658a2bb" providerId="LiveId" clId="{06853316-ACF7-475D-BBDB-EACB8CFC6A8B}" dt="2025-03-14T20:11:56.623" v="843" actId="478"/>
          <ac:picMkLst>
            <pc:docMk/>
            <pc:sldMk cId="492316372" sldId="294"/>
            <ac:picMk id="16" creationId="{58D23338-AD56-B792-F23E-4CFC5EED080C}"/>
          </ac:picMkLst>
        </pc:picChg>
        <pc:picChg chg="del">
          <ac:chgData name="Laboratório Municipal de Novo São Joaquim MT" userId="cadbcc4a4658a2bb" providerId="LiveId" clId="{06853316-ACF7-475D-BBDB-EACB8CFC6A8B}" dt="2025-03-14T20:11:56.623" v="843" actId="478"/>
          <ac:picMkLst>
            <pc:docMk/>
            <pc:sldMk cId="492316372" sldId="294"/>
            <ac:picMk id="18" creationId="{016D9361-D453-DCB2-D354-DEEEF1953341}"/>
          </ac:picMkLst>
        </pc:picChg>
        <pc:picChg chg="del">
          <ac:chgData name="Laboratório Municipal de Novo São Joaquim MT" userId="cadbcc4a4658a2bb" providerId="LiveId" clId="{06853316-ACF7-475D-BBDB-EACB8CFC6A8B}" dt="2025-03-14T20:20:09.900" v="1018" actId="478"/>
          <ac:picMkLst>
            <pc:docMk/>
            <pc:sldMk cId="492316372" sldId="294"/>
            <ac:picMk id="31" creationId="{F270CA5C-5247-F02C-2B56-27B66B575FBD}"/>
          </ac:picMkLst>
        </pc:picChg>
        <pc:picChg chg="add mod">
          <ac:chgData name="Laboratório Municipal de Novo São Joaquim MT" userId="cadbcc4a4658a2bb" providerId="LiveId" clId="{06853316-ACF7-475D-BBDB-EACB8CFC6A8B}" dt="2025-03-14T20:15:18.128" v="916" actId="1037"/>
          <ac:picMkLst>
            <pc:docMk/>
            <pc:sldMk cId="492316372" sldId="294"/>
            <ac:picMk id="35" creationId="{9A215C7B-FE2F-9447-FA67-C2D739891FC8}"/>
          </ac:picMkLst>
        </pc:picChg>
        <pc:picChg chg="add mod">
          <ac:chgData name="Laboratório Municipal de Novo São Joaquim MT" userId="cadbcc4a4658a2bb" providerId="LiveId" clId="{06853316-ACF7-475D-BBDB-EACB8CFC6A8B}" dt="2025-03-14T20:15:18.128" v="916" actId="1037"/>
          <ac:picMkLst>
            <pc:docMk/>
            <pc:sldMk cId="492316372" sldId="294"/>
            <ac:picMk id="36" creationId="{2907C311-2B0B-6747-D536-2D10ED6D226A}"/>
          </ac:picMkLst>
        </pc:picChg>
        <pc:picChg chg="add mod">
          <ac:chgData name="Laboratório Municipal de Novo São Joaquim MT" userId="cadbcc4a4658a2bb" providerId="LiveId" clId="{06853316-ACF7-475D-BBDB-EACB8CFC6A8B}" dt="2025-03-14T20:15:18.128" v="916" actId="1037"/>
          <ac:picMkLst>
            <pc:docMk/>
            <pc:sldMk cId="492316372" sldId="294"/>
            <ac:picMk id="37" creationId="{AC96E40A-D62A-770C-71DD-E67082A1BE57}"/>
          </ac:picMkLst>
        </pc:picChg>
        <pc:picChg chg="add mod">
          <ac:chgData name="Laboratório Municipal de Novo São Joaquim MT" userId="cadbcc4a4658a2bb" providerId="LiveId" clId="{06853316-ACF7-475D-BBDB-EACB8CFC6A8B}" dt="2025-03-14T20:15:18.128" v="916" actId="1037"/>
          <ac:picMkLst>
            <pc:docMk/>
            <pc:sldMk cId="492316372" sldId="294"/>
            <ac:picMk id="38" creationId="{C0B13FE0-B7BE-AA00-7436-6579706A00BA}"/>
          </ac:picMkLst>
        </pc:picChg>
        <pc:picChg chg="add mod">
          <ac:chgData name="Laboratório Municipal de Novo São Joaquim MT" userId="cadbcc4a4658a2bb" providerId="LiveId" clId="{06853316-ACF7-475D-BBDB-EACB8CFC6A8B}" dt="2025-03-14T20:15:18.128" v="916" actId="1037"/>
          <ac:picMkLst>
            <pc:docMk/>
            <pc:sldMk cId="492316372" sldId="294"/>
            <ac:picMk id="39" creationId="{E4CCC63C-8BA1-C6B2-2A11-AB0D5883FE8B}"/>
          </ac:picMkLst>
        </pc:picChg>
        <pc:picChg chg="add mod">
          <ac:chgData name="Laboratório Municipal de Novo São Joaquim MT" userId="cadbcc4a4658a2bb" providerId="LiveId" clId="{06853316-ACF7-475D-BBDB-EACB8CFC6A8B}" dt="2025-03-14T20:16:18.055" v="936" actId="1038"/>
          <ac:picMkLst>
            <pc:docMk/>
            <pc:sldMk cId="492316372" sldId="294"/>
            <ac:picMk id="41" creationId="{0FED8950-8133-B720-1C45-2ED1CB4A46F4}"/>
          </ac:picMkLst>
        </pc:picChg>
        <pc:picChg chg="add mod">
          <ac:chgData name="Laboratório Municipal de Novo São Joaquim MT" userId="cadbcc4a4658a2bb" providerId="LiveId" clId="{06853316-ACF7-475D-BBDB-EACB8CFC6A8B}" dt="2025-03-14T20:38:52.388" v="1322"/>
          <ac:picMkLst>
            <pc:docMk/>
            <pc:sldMk cId="492316372" sldId="294"/>
            <ac:picMk id="43" creationId="{E7DE5F74-6DE9-DB72-7B53-50D3E28D3C04}"/>
          </ac:picMkLst>
        </pc:picChg>
        <pc:picChg chg="add mod">
          <ac:chgData name="Laboratório Municipal de Novo São Joaquim MT" userId="cadbcc4a4658a2bb" providerId="LiveId" clId="{06853316-ACF7-475D-BBDB-EACB8CFC6A8B}" dt="2025-03-14T20:38:52.388" v="1322"/>
          <ac:picMkLst>
            <pc:docMk/>
            <pc:sldMk cId="492316372" sldId="294"/>
            <ac:picMk id="44" creationId="{25185003-313B-FB2F-A2EC-90045DB49137}"/>
          </ac:picMkLst>
        </pc:picChg>
      </pc:sldChg>
      <pc:sldChg chg="addSp delSp modSp add mod ord">
        <pc:chgData name="Laboratório Municipal de Novo São Joaquim MT" userId="cadbcc4a4658a2bb" providerId="LiveId" clId="{06853316-ACF7-475D-BBDB-EACB8CFC6A8B}" dt="2025-03-14T20:43:49.939" v="1411"/>
        <pc:sldMkLst>
          <pc:docMk/>
          <pc:sldMk cId="536105435" sldId="295"/>
        </pc:sldMkLst>
        <pc:spChg chg="add mod">
          <ac:chgData name="Laboratório Municipal de Novo São Joaquim MT" userId="cadbcc4a4658a2bb" providerId="LiveId" clId="{06853316-ACF7-475D-BBDB-EACB8CFC6A8B}" dt="2025-03-14T20:36:39.425" v="1241"/>
          <ac:spMkLst>
            <pc:docMk/>
            <pc:sldMk cId="536105435" sldId="295"/>
            <ac:spMk id="3" creationId="{1FF7AEE6-EEFC-2E92-ADF3-8D82C0605B81}"/>
          </ac:spMkLst>
        </pc:spChg>
        <pc:spChg chg="mod">
          <ac:chgData name="Laboratório Municipal de Novo São Joaquim MT" userId="cadbcc4a4658a2bb" providerId="LiveId" clId="{06853316-ACF7-475D-BBDB-EACB8CFC6A8B}" dt="2025-03-14T20:43:49.939" v="1411"/>
          <ac:spMkLst>
            <pc:docMk/>
            <pc:sldMk cId="536105435" sldId="295"/>
            <ac:spMk id="20" creationId="{8E700006-78BF-7B23-0E7D-4A6015E03E7C}"/>
          </ac:spMkLst>
        </pc:spChg>
        <pc:spChg chg="add del mod">
          <ac:chgData name="Laboratório Municipal de Novo São Joaquim MT" userId="cadbcc4a4658a2bb" providerId="LiveId" clId="{06853316-ACF7-475D-BBDB-EACB8CFC6A8B}" dt="2025-03-14T20:43:49.193" v="1410" actId="478"/>
          <ac:spMkLst>
            <pc:docMk/>
            <pc:sldMk cId="536105435" sldId="295"/>
            <ac:spMk id="26" creationId="{9965802C-83B2-9BCE-EBBF-ECB9714CF4CC}"/>
          </ac:spMkLst>
        </pc:spChg>
        <pc:spChg chg="del">
          <ac:chgData name="Laboratório Municipal de Novo São Joaquim MT" userId="cadbcc4a4658a2bb" providerId="LiveId" clId="{06853316-ACF7-475D-BBDB-EACB8CFC6A8B}" dt="2025-03-14T20:10:59.762" v="740" actId="478"/>
          <ac:spMkLst>
            <pc:docMk/>
            <pc:sldMk cId="536105435" sldId="295"/>
            <ac:spMk id="32" creationId="{8A71799B-680F-BD02-37F0-55ED4BAA5FBA}"/>
          </ac:spMkLst>
        </pc:spChg>
        <pc:graphicFrameChg chg="mod modGraphic">
          <ac:chgData name="Laboratório Municipal de Novo São Joaquim MT" userId="cadbcc4a4658a2bb" providerId="LiveId" clId="{06853316-ACF7-475D-BBDB-EACB8CFC6A8B}" dt="2025-03-14T20:14:48.352" v="908" actId="2711"/>
          <ac:graphicFrameMkLst>
            <pc:docMk/>
            <pc:sldMk cId="536105435" sldId="295"/>
            <ac:graphicFrameMk id="2" creationId="{412DBA43-26A0-21C6-3851-B9D221DFC1A2}"/>
          </ac:graphicFrameMkLst>
        </pc:graphicFrameChg>
        <pc:graphicFrameChg chg="mod modGraphic">
          <ac:chgData name="Laboratório Municipal de Novo São Joaquim MT" userId="cadbcc4a4658a2bb" providerId="LiveId" clId="{06853316-ACF7-475D-BBDB-EACB8CFC6A8B}" dt="2025-03-14T20:14:53.007" v="909" actId="2711"/>
          <ac:graphicFrameMkLst>
            <pc:docMk/>
            <pc:sldMk cId="536105435" sldId="295"/>
            <ac:graphicFrameMk id="13" creationId="{C37B9961-1C5A-46C5-EC1A-0E737DEAD47D}"/>
          </ac:graphicFrameMkLst>
        </pc:graphicFrameChg>
        <pc:graphicFrameChg chg="mod modGraphic">
          <ac:chgData name="Laboratório Municipal de Novo São Joaquim MT" userId="cadbcc4a4658a2bb" providerId="LiveId" clId="{06853316-ACF7-475D-BBDB-EACB8CFC6A8B}" dt="2025-03-14T20:14:57.088" v="910" actId="2711"/>
          <ac:graphicFrameMkLst>
            <pc:docMk/>
            <pc:sldMk cId="536105435" sldId="295"/>
            <ac:graphicFrameMk id="15" creationId="{FA0583E7-6DB0-EECA-8F99-3A1C372E3F18}"/>
          </ac:graphicFrameMkLst>
        </pc:graphicFrameChg>
        <pc:graphicFrameChg chg="mod modGraphic">
          <ac:chgData name="Laboratório Municipal de Novo São Joaquim MT" userId="cadbcc4a4658a2bb" providerId="LiveId" clId="{06853316-ACF7-475D-BBDB-EACB8CFC6A8B}" dt="2025-03-14T20:15:01.193" v="911" actId="2711"/>
          <ac:graphicFrameMkLst>
            <pc:docMk/>
            <pc:sldMk cId="536105435" sldId="295"/>
            <ac:graphicFrameMk id="17" creationId="{960D57AB-C539-126A-FCA7-1E3444CDB4C4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11:02.151" v="741" actId="478"/>
          <ac:graphicFrameMkLst>
            <pc:docMk/>
            <pc:sldMk cId="536105435" sldId="295"/>
            <ac:graphicFrameMk id="19" creationId="{1F814EF2-9631-8510-C21C-045B9850A3D6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11:03.536" v="742" actId="478"/>
          <ac:graphicFrameMkLst>
            <pc:docMk/>
            <pc:sldMk cId="536105435" sldId="295"/>
            <ac:graphicFrameMk id="21" creationId="{04D11A80-996E-A511-ECFB-033A45520D50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11:06.045" v="743" actId="478"/>
          <ac:graphicFrameMkLst>
            <pc:docMk/>
            <pc:sldMk cId="536105435" sldId="295"/>
            <ac:graphicFrameMk id="22" creationId="{39D0A349-6BD6-C747-3C0B-F639003405C0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11:07.310" v="744" actId="478"/>
          <ac:graphicFrameMkLst>
            <pc:docMk/>
            <pc:sldMk cId="536105435" sldId="295"/>
            <ac:graphicFrameMk id="23" creationId="{75339FB8-ED8E-CAA1-FE58-583A353F1E81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11:08.855" v="745" actId="478"/>
          <ac:graphicFrameMkLst>
            <pc:docMk/>
            <pc:sldMk cId="536105435" sldId="295"/>
            <ac:graphicFrameMk id="24" creationId="{B3A36167-AD0B-1C86-8893-44E5DC4716A3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11:10.446" v="746" actId="478"/>
          <ac:graphicFrameMkLst>
            <pc:docMk/>
            <pc:sldMk cId="536105435" sldId="295"/>
            <ac:graphicFrameMk id="25" creationId="{C749BA06-5C81-EFA1-CCEE-49CC28513E7F}"/>
          </ac:graphicFrameMkLst>
        </pc:graphicFrameChg>
        <pc:picChg chg="del">
          <ac:chgData name="Laboratório Municipal de Novo São Joaquim MT" userId="cadbcc4a4658a2bb" providerId="LiveId" clId="{06853316-ACF7-475D-BBDB-EACB8CFC6A8B}" dt="2025-03-14T20:11:46.936" v="842" actId="478"/>
          <ac:picMkLst>
            <pc:docMk/>
            <pc:sldMk cId="536105435" sldId="295"/>
            <ac:picMk id="5" creationId="{219AE6DA-C53C-6511-38BE-BB5C95846A27}"/>
          </ac:picMkLst>
        </pc:picChg>
        <pc:picChg chg="del">
          <ac:chgData name="Laboratório Municipal de Novo São Joaquim MT" userId="cadbcc4a4658a2bb" providerId="LiveId" clId="{06853316-ACF7-475D-BBDB-EACB8CFC6A8B}" dt="2025-03-14T20:11:46.348" v="841" actId="478"/>
          <ac:picMkLst>
            <pc:docMk/>
            <pc:sldMk cId="536105435" sldId="295"/>
            <ac:picMk id="6" creationId="{D7B5EAFD-A5E6-5849-F6E2-7D31636EDDF0}"/>
          </ac:picMkLst>
        </pc:picChg>
        <pc:picChg chg="add mod">
          <ac:chgData name="Laboratório Municipal de Novo São Joaquim MT" userId="cadbcc4a4658a2bb" providerId="LiveId" clId="{06853316-ACF7-475D-BBDB-EACB8CFC6A8B}" dt="2025-03-14T20:38:46.471" v="1319"/>
          <ac:picMkLst>
            <pc:docMk/>
            <pc:sldMk cId="536105435" sldId="295"/>
            <ac:picMk id="9" creationId="{586465DC-4DFB-AF64-B535-AD6C410447C5}"/>
          </ac:picMkLst>
        </pc:picChg>
        <pc:picChg chg="add mod">
          <ac:chgData name="Laboratório Municipal de Novo São Joaquim MT" userId="cadbcc4a4658a2bb" providerId="LiveId" clId="{06853316-ACF7-475D-BBDB-EACB8CFC6A8B}" dt="2025-03-14T20:38:46.471" v="1319"/>
          <ac:picMkLst>
            <pc:docMk/>
            <pc:sldMk cId="536105435" sldId="295"/>
            <ac:picMk id="10" creationId="{196F1656-08A0-B710-AF1D-61EDADAF502D}"/>
          </ac:picMkLst>
        </pc:picChg>
        <pc:picChg chg="mod">
          <ac:chgData name="Laboratório Municipal de Novo São Joaquim MT" userId="cadbcc4a4658a2bb" providerId="LiveId" clId="{06853316-ACF7-475D-BBDB-EACB8CFC6A8B}" dt="2025-03-14T20:11:35.004" v="821" actId="1035"/>
          <ac:picMkLst>
            <pc:docMk/>
            <pc:sldMk cId="536105435" sldId="295"/>
            <ac:picMk id="12" creationId="{EE696087-1897-509B-5DA0-0AE00B3121A8}"/>
          </ac:picMkLst>
        </pc:picChg>
        <pc:picChg chg="mod">
          <ac:chgData name="Laboratório Municipal de Novo São Joaquim MT" userId="cadbcc4a4658a2bb" providerId="LiveId" clId="{06853316-ACF7-475D-BBDB-EACB8CFC6A8B}" dt="2025-03-14T20:11:35.004" v="821" actId="1035"/>
          <ac:picMkLst>
            <pc:docMk/>
            <pc:sldMk cId="536105435" sldId="295"/>
            <ac:picMk id="14" creationId="{ED32BCD9-4BD2-661C-A022-E6D31E58E32D}"/>
          </ac:picMkLst>
        </pc:picChg>
        <pc:picChg chg="mod">
          <ac:chgData name="Laboratório Municipal de Novo São Joaquim MT" userId="cadbcc4a4658a2bb" providerId="LiveId" clId="{06853316-ACF7-475D-BBDB-EACB8CFC6A8B}" dt="2025-03-14T20:11:35.004" v="821" actId="1035"/>
          <ac:picMkLst>
            <pc:docMk/>
            <pc:sldMk cId="536105435" sldId="295"/>
            <ac:picMk id="16" creationId="{F40042CD-5134-9C7B-D93B-BDD570AFFA3B}"/>
          </ac:picMkLst>
        </pc:picChg>
        <pc:picChg chg="mod">
          <ac:chgData name="Laboratório Municipal de Novo São Joaquim MT" userId="cadbcc4a4658a2bb" providerId="LiveId" clId="{06853316-ACF7-475D-BBDB-EACB8CFC6A8B}" dt="2025-03-14T20:11:35.004" v="821" actId="1035"/>
          <ac:picMkLst>
            <pc:docMk/>
            <pc:sldMk cId="536105435" sldId="295"/>
            <ac:picMk id="18" creationId="{3BAB0196-B4DE-AD01-C109-53A87B509A38}"/>
          </ac:picMkLst>
        </pc:picChg>
        <pc:picChg chg="del">
          <ac:chgData name="Laboratório Municipal de Novo São Joaquim MT" userId="cadbcc4a4658a2bb" providerId="LiveId" clId="{06853316-ACF7-475D-BBDB-EACB8CFC6A8B}" dt="2025-03-14T20:11:15.570" v="751" actId="478"/>
          <ac:picMkLst>
            <pc:docMk/>
            <pc:sldMk cId="536105435" sldId="295"/>
            <ac:picMk id="27" creationId="{44F4CC45-6147-F487-F66C-2343AB108DAC}"/>
          </ac:picMkLst>
        </pc:picChg>
        <pc:picChg chg="del">
          <ac:chgData name="Laboratório Municipal de Novo São Joaquim MT" userId="cadbcc4a4658a2bb" providerId="LiveId" clId="{06853316-ACF7-475D-BBDB-EACB8CFC6A8B}" dt="2025-03-14T20:11:13.896" v="750" actId="478"/>
          <ac:picMkLst>
            <pc:docMk/>
            <pc:sldMk cId="536105435" sldId="295"/>
            <ac:picMk id="28" creationId="{DE13A8C3-C6E9-8BFE-5621-F7BF6597EDC2}"/>
          </ac:picMkLst>
        </pc:picChg>
        <pc:picChg chg="del">
          <ac:chgData name="Laboratório Municipal de Novo São Joaquim MT" userId="cadbcc4a4658a2bb" providerId="LiveId" clId="{06853316-ACF7-475D-BBDB-EACB8CFC6A8B}" dt="2025-03-14T20:11:13.014" v="749" actId="478"/>
          <ac:picMkLst>
            <pc:docMk/>
            <pc:sldMk cId="536105435" sldId="295"/>
            <ac:picMk id="29" creationId="{4D977ACE-2167-04C5-9855-D99205D29B6B}"/>
          </ac:picMkLst>
        </pc:picChg>
        <pc:picChg chg="del">
          <ac:chgData name="Laboratório Municipal de Novo São Joaquim MT" userId="cadbcc4a4658a2bb" providerId="LiveId" clId="{06853316-ACF7-475D-BBDB-EACB8CFC6A8B}" dt="2025-03-14T20:11:12.162" v="748" actId="478"/>
          <ac:picMkLst>
            <pc:docMk/>
            <pc:sldMk cId="536105435" sldId="295"/>
            <ac:picMk id="30" creationId="{E792913D-6E38-5985-6A73-90F33217CBF0}"/>
          </ac:picMkLst>
        </pc:picChg>
        <pc:picChg chg="del">
          <ac:chgData name="Laboratório Municipal de Novo São Joaquim MT" userId="cadbcc4a4658a2bb" providerId="LiveId" clId="{06853316-ACF7-475D-BBDB-EACB8CFC6A8B}" dt="2025-03-14T20:11:11.335" v="747" actId="478"/>
          <ac:picMkLst>
            <pc:docMk/>
            <pc:sldMk cId="536105435" sldId="295"/>
            <ac:picMk id="31" creationId="{A070BE8B-6589-0FBB-E72C-C25D5E4CDA18}"/>
          </ac:picMkLst>
        </pc:picChg>
      </pc:sldChg>
      <pc:sldChg chg="addSp delSp modSp add mod ord">
        <pc:chgData name="Laboratório Municipal de Novo São Joaquim MT" userId="cadbcc4a4658a2bb" providerId="LiveId" clId="{06853316-ACF7-475D-BBDB-EACB8CFC6A8B}" dt="2025-03-14T20:44:35.495" v="1423" actId="6549"/>
        <pc:sldMkLst>
          <pc:docMk/>
          <pc:sldMk cId="3135558568" sldId="296"/>
        </pc:sldMkLst>
        <pc:spChg chg="add mod">
          <ac:chgData name="Laboratório Municipal de Novo São Joaquim MT" userId="cadbcc4a4658a2bb" providerId="LiveId" clId="{06853316-ACF7-475D-BBDB-EACB8CFC6A8B}" dt="2025-03-14T20:36:45.228" v="1243"/>
          <ac:spMkLst>
            <pc:docMk/>
            <pc:sldMk cId="3135558568" sldId="296"/>
            <ac:spMk id="2" creationId="{22B54649-7C9A-9519-7937-77CDFF7137AD}"/>
          </ac:spMkLst>
        </pc:spChg>
        <pc:spChg chg="mod">
          <ac:chgData name="Laboratório Municipal de Novo São Joaquim MT" userId="cadbcc4a4658a2bb" providerId="LiveId" clId="{06853316-ACF7-475D-BBDB-EACB8CFC6A8B}" dt="2025-03-14T20:21:05.335" v="1068" actId="20577"/>
          <ac:spMkLst>
            <pc:docMk/>
            <pc:sldMk cId="3135558568" sldId="296"/>
            <ac:spMk id="40" creationId="{6707D294-F74B-D086-2300-6E6FF11EF310}"/>
          </ac:spMkLst>
        </pc:spChg>
        <pc:graphicFrameChg chg="del">
          <ac:chgData name="Laboratório Municipal de Novo São Joaquim MT" userId="cadbcc4a4658a2bb" providerId="LiveId" clId="{06853316-ACF7-475D-BBDB-EACB8CFC6A8B}" dt="2025-03-14T20:20:45.343" v="1030" actId="478"/>
          <ac:graphicFrameMkLst>
            <pc:docMk/>
            <pc:sldMk cId="3135558568" sldId="296"/>
            <ac:graphicFrameMk id="9" creationId="{25D6ED25-E306-8E8A-6781-CE7CDB0BD370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20:45.343" v="1030" actId="478"/>
          <ac:graphicFrameMkLst>
            <pc:docMk/>
            <pc:sldMk cId="3135558568" sldId="296"/>
            <ac:graphicFrameMk id="10" creationId="{39C79424-B817-CE19-C247-B1DA0B5527E2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20:45.343" v="1030" actId="478"/>
          <ac:graphicFrameMkLst>
            <pc:docMk/>
            <pc:sldMk cId="3135558568" sldId="296"/>
            <ac:graphicFrameMk id="11" creationId="{246F4106-9C84-8A58-C672-17F9002E0512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20:49.384" v="1031" actId="478"/>
          <ac:graphicFrameMkLst>
            <pc:docMk/>
            <pc:sldMk cId="3135558568" sldId="296"/>
            <ac:graphicFrameMk id="19" creationId="{68B913D7-ED24-78AA-DE88-1597E6C088D3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20:49.384" v="1031" actId="478"/>
          <ac:graphicFrameMkLst>
            <pc:docMk/>
            <pc:sldMk cId="3135558568" sldId="296"/>
            <ac:graphicFrameMk id="21" creationId="{45865CF3-6C00-A057-EA5A-F6E4637A764B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20:49.384" v="1031" actId="478"/>
          <ac:graphicFrameMkLst>
            <pc:docMk/>
            <pc:sldMk cId="3135558568" sldId="296"/>
            <ac:graphicFrameMk id="22" creationId="{7F76DF54-EDF4-EDF1-0E75-5C7DD9B0D648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20:49.384" v="1031" actId="478"/>
          <ac:graphicFrameMkLst>
            <pc:docMk/>
            <pc:sldMk cId="3135558568" sldId="296"/>
            <ac:graphicFrameMk id="23" creationId="{C6A88E43-1306-D80D-19C6-8C1A36D63CCA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20:49.384" v="1031" actId="478"/>
          <ac:graphicFrameMkLst>
            <pc:docMk/>
            <pc:sldMk cId="3135558568" sldId="296"/>
            <ac:graphicFrameMk id="24" creationId="{C097FE8F-A492-4957-54F6-4D910D923D02}"/>
          </ac:graphicFrameMkLst>
        </pc:graphicFrameChg>
        <pc:graphicFrameChg chg="mod modGraphic">
          <ac:chgData name="Laboratório Municipal de Novo São Joaquim MT" userId="cadbcc4a4658a2bb" providerId="LiveId" clId="{06853316-ACF7-475D-BBDB-EACB8CFC6A8B}" dt="2025-03-14T20:44:35.495" v="1423" actId="6549"/>
          <ac:graphicFrameMkLst>
            <pc:docMk/>
            <pc:sldMk cId="3135558568" sldId="296"/>
            <ac:graphicFrameMk id="25" creationId="{1BA0C42D-2DD6-4C37-3DCF-C85968FA4ADF}"/>
          </ac:graphicFrameMkLst>
        </pc:graphicFrameChg>
        <pc:graphicFrameChg chg="del">
          <ac:chgData name="Laboratório Municipal de Novo São Joaquim MT" userId="cadbcc4a4658a2bb" providerId="LiveId" clId="{06853316-ACF7-475D-BBDB-EACB8CFC6A8B}" dt="2025-03-14T20:20:45.343" v="1030" actId="478"/>
          <ac:graphicFrameMkLst>
            <pc:docMk/>
            <pc:sldMk cId="3135558568" sldId="296"/>
            <ac:graphicFrameMk id="33" creationId="{CEDC1237-7EFC-FA7F-10B3-3F41E6C7AF0B}"/>
          </ac:graphicFrameMkLst>
        </pc:graphicFrameChg>
        <pc:picChg chg="del">
          <ac:chgData name="Laboratório Municipal de Novo São Joaquim MT" userId="cadbcc4a4658a2bb" providerId="LiveId" clId="{06853316-ACF7-475D-BBDB-EACB8CFC6A8B}" dt="2025-03-14T20:21:18.339" v="1079" actId="478"/>
          <ac:picMkLst>
            <pc:docMk/>
            <pc:sldMk cId="3135558568" sldId="296"/>
            <ac:picMk id="5" creationId="{E105A11D-EC92-9649-8C0E-C9EF081664AB}"/>
          </ac:picMkLst>
        </pc:picChg>
        <pc:picChg chg="del">
          <ac:chgData name="Laboratório Municipal de Novo São Joaquim MT" userId="cadbcc4a4658a2bb" providerId="LiveId" clId="{06853316-ACF7-475D-BBDB-EACB8CFC6A8B}" dt="2025-03-14T20:21:17.707" v="1078" actId="478"/>
          <ac:picMkLst>
            <pc:docMk/>
            <pc:sldMk cId="3135558568" sldId="296"/>
            <ac:picMk id="6" creationId="{2CEF8729-7878-6469-C9E0-2682EC92ED73}"/>
          </ac:picMkLst>
        </pc:picChg>
        <pc:picChg chg="add mod">
          <ac:chgData name="Laboratório Municipal de Novo São Joaquim MT" userId="cadbcc4a4658a2bb" providerId="LiveId" clId="{06853316-ACF7-475D-BBDB-EACB8CFC6A8B}" dt="2025-03-14T20:38:56.775" v="1323"/>
          <ac:picMkLst>
            <pc:docMk/>
            <pc:sldMk cId="3135558568" sldId="296"/>
            <ac:picMk id="12" creationId="{D51B0C01-9F6A-E014-C9BC-F66608CD64D4}"/>
          </ac:picMkLst>
        </pc:picChg>
        <pc:picChg chg="add mod">
          <ac:chgData name="Laboratório Municipal de Novo São Joaquim MT" userId="cadbcc4a4658a2bb" providerId="LiveId" clId="{06853316-ACF7-475D-BBDB-EACB8CFC6A8B}" dt="2025-03-14T20:38:56.775" v="1323"/>
          <ac:picMkLst>
            <pc:docMk/>
            <pc:sldMk cId="3135558568" sldId="296"/>
            <ac:picMk id="13" creationId="{5C5824C1-880E-D36B-080A-708A3C60F83A}"/>
          </ac:picMkLst>
        </pc:picChg>
        <pc:picChg chg="del">
          <ac:chgData name="Laboratório Municipal de Novo São Joaquim MT" userId="cadbcc4a4658a2bb" providerId="LiveId" clId="{06853316-ACF7-475D-BBDB-EACB8CFC6A8B}" dt="2025-03-14T20:20:49.384" v="1031" actId="478"/>
          <ac:picMkLst>
            <pc:docMk/>
            <pc:sldMk cId="3135558568" sldId="296"/>
            <ac:picMk id="27" creationId="{FFC39F0E-61F7-E08D-2013-7DC1C77EB4A1}"/>
          </ac:picMkLst>
        </pc:picChg>
        <pc:picChg chg="del">
          <ac:chgData name="Laboratório Municipal de Novo São Joaquim MT" userId="cadbcc4a4658a2bb" providerId="LiveId" clId="{06853316-ACF7-475D-BBDB-EACB8CFC6A8B}" dt="2025-03-14T20:20:49.384" v="1031" actId="478"/>
          <ac:picMkLst>
            <pc:docMk/>
            <pc:sldMk cId="3135558568" sldId="296"/>
            <ac:picMk id="28" creationId="{31BC403A-9475-8B89-368D-FE6C24E2D5CD}"/>
          </ac:picMkLst>
        </pc:picChg>
        <pc:picChg chg="del">
          <ac:chgData name="Laboratório Municipal de Novo São Joaquim MT" userId="cadbcc4a4658a2bb" providerId="LiveId" clId="{06853316-ACF7-475D-BBDB-EACB8CFC6A8B}" dt="2025-03-14T20:20:49.384" v="1031" actId="478"/>
          <ac:picMkLst>
            <pc:docMk/>
            <pc:sldMk cId="3135558568" sldId="296"/>
            <ac:picMk id="29" creationId="{ED62D9E2-05F4-CFEF-C34B-11274F8D644E}"/>
          </ac:picMkLst>
        </pc:picChg>
        <pc:picChg chg="del">
          <ac:chgData name="Laboratório Municipal de Novo São Joaquim MT" userId="cadbcc4a4658a2bb" providerId="LiveId" clId="{06853316-ACF7-475D-BBDB-EACB8CFC6A8B}" dt="2025-03-14T20:20:49.384" v="1031" actId="478"/>
          <ac:picMkLst>
            <pc:docMk/>
            <pc:sldMk cId="3135558568" sldId="296"/>
            <ac:picMk id="30" creationId="{74654608-4DF1-7EFA-98E7-D7C02DAADB31}"/>
          </ac:picMkLst>
        </pc:picChg>
        <pc:picChg chg="del">
          <ac:chgData name="Laboratório Municipal de Novo São Joaquim MT" userId="cadbcc4a4658a2bb" providerId="LiveId" clId="{06853316-ACF7-475D-BBDB-EACB8CFC6A8B}" dt="2025-03-14T20:20:45.343" v="1030" actId="478"/>
          <ac:picMkLst>
            <pc:docMk/>
            <pc:sldMk cId="3135558568" sldId="296"/>
            <ac:picMk id="35" creationId="{E233CA0C-A392-5258-1617-045D6B82A2A8}"/>
          </ac:picMkLst>
        </pc:picChg>
        <pc:picChg chg="del">
          <ac:chgData name="Laboratório Municipal de Novo São Joaquim MT" userId="cadbcc4a4658a2bb" providerId="LiveId" clId="{06853316-ACF7-475D-BBDB-EACB8CFC6A8B}" dt="2025-03-14T20:20:45.343" v="1030" actId="478"/>
          <ac:picMkLst>
            <pc:docMk/>
            <pc:sldMk cId="3135558568" sldId="296"/>
            <ac:picMk id="36" creationId="{7453E044-F64B-4D17-7E04-B38C840AF95A}"/>
          </ac:picMkLst>
        </pc:picChg>
        <pc:picChg chg="del">
          <ac:chgData name="Laboratório Municipal de Novo São Joaquim MT" userId="cadbcc4a4658a2bb" providerId="LiveId" clId="{06853316-ACF7-475D-BBDB-EACB8CFC6A8B}" dt="2025-03-14T20:20:45.343" v="1030" actId="478"/>
          <ac:picMkLst>
            <pc:docMk/>
            <pc:sldMk cId="3135558568" sldId="296"/>
            <ac:picMk id="37" creationId="{E5B9966A-2214-027D-F907-A25FF85DEF34}"/>
          </ac:picMkLst>
        </pc:picChg>
        <pc:picChg chg="del">
          <ac:chgData name="Laboratório Municipal de Novo São Joaquim MT" userId="cadbcc4a4658a2bb" providerId="LiveId" clId="{06853316-ACF7-475D-BBDB-EACB8CFC6A8B}" dt="2025-03-14T20:20:45.343" v="1030" actId="478"/>
          <ac:picMkLst>
            <pc:docMk/>
            <pc:sldMk cId="3135558568" sldId="296"/>
            <ac:picMk id="38" creationId="{60E483E8-6F62-988A-8F75-15C7691160B2}"/>
          </ac:picMkLst>
        </pc:picChg>
        <pc:picChg chg="del">
          <ac:chgData name="Laboratório Municipal de Novo São Joaquim MT" userId="cadbcc4a4658a2bb" providerId="LiveId" clId="{06853316-ACF7-475D-BBDB-EACB8CFC6A8B}" dt="2025-03-14T20:20:45.343" v="1030" actId="478"/>
          <ac:picMkLst>
            <pc:docMk/>
            <pc:sldMk cId="3135558568" sldId="296"/>
            <ac:picMk id="39" creationId="{5A1E057B-17C2-A6D3-5BBC-DB31178AE107}"/>
          </ac:picMkLst>
        </pc:picChg>
        <pc:picChg chg="del">
          <ac:chgData name="Laboratório Municipal de Novo São Joaquim MT" userId="cadbcc4a4658a2bb" providerId="LiveId" clId="{06853316-ACF7-475D-BBDB-EACB8CFC6A8B}" dt="2025-03-14T20:20:45.343" v="1030" actId="478"/>
          <ac:picMkLst>
            <pc:docMk/>
            <pc:sldMk cId="3135558568" sldId="296"/>
            <ac:picMk id="41" creationId="{7C91AE51-F46A-B6E9-DA5B-1D3081E1E2D7}"/>
          </ac:picMkLst>
        </pc:picChg>
      </pc:sldChg>
      <pc:sldChg chg="delSp modSp add mod">
        <pc:chgData name="Laboratório Municipal de Novo São Joaquim MT" userId="cadbcc4a4658a2bb" providerId="LiveId" clId="{06853316-ACF7-475D-BBDB-EACB8CFC6A8B}" dt="2025-03-14T20:45:48.733" v="1450" actId="1076"/>
        <pc:sldMkLst>
          <pc:docMk/>
          <pc:sldMk cId="4209081456" sldId="297"/>
        </pc:sldMkLst>
        <pc:spChg chg="mod">
          <ac:chgData name="Laboratório Municipal de Novo São Joaquim MT" userId="cadbcc4a4658a2bb" providerId="LiveId" clId="{06853316-ACF7-475D-BBDB-EACB8CFC6A8B}" dt="2025-03-14T20:45:48.733" v="1450" actId="1076"/>
          <ac:spMkLst>
            <pc:docMk/>
            <pc:sldMk cId="4209081456" sldId="297"/>
            <ac:spMk id="20" creationId="{6E3542C2-10AB-40F0-5424-5B2814FE029F}"/>
          </ac:spMkLst>
        </pc:spChg>
        <pc:spChg chg="del">
          <ac:chgData name="Laboratório Municipal de Novo São Joaquim MT" userId="cadbcc4a4658a2bb" providerId="LiveId" clId="{06853316-ACF7-475D-BBDB-EACB8CFC6A8B}" dt="2025-03-14T20:44:47.571" v="1425" actId="478"/>
          <ac:spMkLst>
            <pc:docMk/>
            <pc:sldMk cId="4209081456" sldId="297"/>
            <ac:spMk id="40" creationId="{2C5DB9E3-537F-9499-1356-1D34AACB3FC6}"/>
          </ac:spMkLst>
        </pc:spChg>
        <pc:graphicFrameChg chg="del">
          <ac:chgData name="Laboratório Municipal de Novo São Joaquim MT" userId="cadbcc4a4658a2bb" providerId="LiveId" clId="{06853316-ACF7-475D-BBDB-EACB8CFC6A8B}" dt="2025-03-14T20:44:48.719" v="1426" actId="478"/>
          <ac:graphicFrameMkLst>
            <pc:docMk/>
            <pc:sldMk cId="4209081456" sldId="297"/>
            <ac:graphicFrameMk id="25" creationId="{2CB5867D-DA94-8564-0D33-58562A8078C7}"/>
          </ac:graphicFrameMkLst>
        </pc:graphicFrameChg>
      </pc:sldChg>
    </pc:docChg>
  </pc:docChgLst>
  <pc:docChgLst>
    <pc:chgData name="Laboratório Municipal de Novo São Joaquim MT" userId="cadbcc4a4658a2bb" providerId="LiveId" clId="{49BAC297-A25B-47B5-8F7A-EEF34DA4F67B}"/>
    <pc:docChg chg="undo redo custSel addSld modSld">
      <pc:chgData name="Laboratório Municipal de Novo São Joaquim MT" userId="cadbcc4a4658a2bb" providerId="LiveId" clId="{49BAC297-A25B-47B5-8F7A-EEF34DA4F67B}" dt="2024-06-05T02:18:44.403" v="328" actId="1440"/>
      <pc:docMkLst>
        <pc:docMk/>
      </pc:docMkLst>
      <pc:sldChg chg="modSp mod">
        <pc:chgData name="Laboratório Municipal de Novo São Joaquim MT" userId="cadbcc4a4658a2bb" providerId="LiveId" clId="{49BAC297-A25B-47B5-8F7A-EEF34DA4F67B}" dt="2024-06-04T15:22:33.714" v="3" actId="1440"/>
        <pc:sldMkLst>
          <pc:docMk/>
          <pc:sldMk cId="452121693" sldId="256"/>
        </pc:sldMkLst>
      </pc:sldChg>
      <pc:sldChg chg="modSp mod">
        <pc:chgData name="Laboratório Municipal de Novo São Joaquim MT" userId="cadbcc4a4658a2bb" providerId="LiveId" clId="{49BAC297-A25B-47B5-8F7A-EEF34DA4F67B}" dt="2024-06-04T15:22:54.128" v="6" actId="1440"/>
        <pc:sldMkLst>
          <pc:docMk/>
          <pc:sldMk cId="1883580904" sldId="257"/>
        </pc:sldMkLst>
      </pc:sldChg>
      <pc:sldChg chg="modSp mod">
        <pc:chgData name="Laboratório Municipal de Novo São Joaquim MT" userId="cadbcc4a4658a2bb" providerId="LiveId" clId="{49BAC297-A25B-47B5-8F7A-EEF34DA4F67B}" dt="2024-06-04T15:22:46.833" v="5" actId="1076"/>
        <pc:sldMkLst>
          <pc:docMk/>
          <pc:sldMk cId="4085775387" sldId="258"/>
        </pc:sldMkLst>
      </pc:sldChg>
      <pc:sldChg chg="addSp delSp modSp mod">
        <pc:chgData name="Laboratório Municipal de Novo São Joaquim MT" userId="cadbcc4a4658a2bb" providerId="LiveId" clId="{49BAC297-A25B-47B5-8F7A-EEF34DA4F67B}" dt="2024-06-05T02:05:12.322" v="156" actId="1038"/>
        <pc:sldMkLst>
          <pc:docMk/>
          <pc:sldMk cId="1936015150" sldId="260"/>
        </pc:sldMkLst>
      </pc:sldChg>
      <pc:sldChg chg="modSp mod">
        <pc:chgData name="Laboratório Municipal de Novo São Joaquim MT" userId="cadbcc4a4658a2bb" providerId="LiveId" clId="{49BAC297-A25B-47B5-8F7A-EEF34DA4F67B}" dt="2024-06-04T15:23:13.237" v="7" actId="1440"/>
        <pc:sldMkLst>
          <pc:docMk/>
          <pc:sldMk cId="2583009327" sldId="261"/>
        </pc:sldMkLst>
      </pc:sldChg>
      <pc:sldChg chg="addSp modSp mod">
        <pc:chgData name="Laboratório Municipal de Novo São Joaquim MT" userId="cadbcc4a4658a2bb" providerId="LiveId" clId="{49BAC297-A25B-47B5-8F7A-EEF34DA4F67B}" dt="2024-06-04T15:23:53.529" v="13" actId="1440"/>
        <pc:sldMkLst>
          <pc:docMk/>
          <pc:sldMk cId="2764115294" sldId="262"/>
        </pc:sldMkLst>
      </pc:sldChg>
      <pc:sldChg chg="modSp mod">
        <pc:chgData name="Laboratório Municipal de Novo São Joaquim MT" userId="cadbcc4a4658a2bb" providerId="LiveId" clId="{49BAC297-A25B-47B5-8F7A-EEF34DA4F67B}" dt="2024-06-05T02:18:38.847" v="327" actId="1440"/>
        <pc:sldMkLst>
          <pc:docMk/>
          <pc:sldMk cId="2844205260" sldId="271"/>
        </pc:sldMkLst>
      </pc:sldChg>
      <pc:sldChg chg="modSp mod">
        <pc:chgData name="Laboratório Municipal de Novo São Joaquim MT" userId="cadbcc4a4658a2bb" providerId="LiveId" clId="{49BAC297-A25B-47B5-8F7A-EEF34DA4F67B}" dt="2024-06-05T02:18:44.403" v="328" actId="1440"/>
        <pc:sldMkLst>
          <pc:docMk/>
          <pc:sldMk cId="1397191197" sldId="273"/>
        </pc:sldMkLst>
      </pc:sldChg>
      <pc:sldChg chg="addSp modSp mod">
        <pc:chgData name="Laboratório Municipal de Novo São Joaquim MT" userId="cadbcc4a4658a2bb" providerId="LiveId" clId="{49BAC297-A25B-47B5-8F7A-EEF34DA4F67B}" dt="2024-06-04T15:27:27.255" v="41" actId="1076"/>
        <pc:sldMkLst>
          <pc:docMk/>
          <pc:sldMk cId="1056159677" sldId="274"/>
        </pc:sldMkLst>
      </pc:sldChg>
      <pc:sldChg chg="modSp mod">
        <pc:chgData name="Laboratório Municipal de Novo São Joaquim MT" userId="cadbcc4a4658a2bb" providerId="LiveId" clId="{49BAC297-A25B-47B5-8F7A-EEF34DA4F67B}" dt="2024-06-04T15:28:17.634" v="55" actId="1037"/>
        <pc:sldMkLst>
          <pc:docMk/>
          <pc:sldMk cId="507712829" sldId="275"/>
        </pc:sldMkLst>
      </pc:sldChg>
      <pc:sldChg chg="modSp mod">
        <pc:chgData name="Laboratório Municipal de Novo São Joaquim MT" userId="cadbcc4a4658a2bb" providerId="LiveId" clId="{49BAC297-A25B-47B5-8F7A-EEF34DA4F67B}" dt="2024-06-04T15:25:55.735" v="22" actId="408"/>
        <pc:sldMkLst>
          <pc:docMk/>
          <pc:sldMk cId="2151395113" sldId="276"/>
        </pc:sldMkLst>
      </pc:sldChg>
      <pc:sldChg chg="modSp mod">
        <pc:chgData name="Laboratório Municipal de Novo São Joaquim MT" userId="cadbcc4a4658a2bb" providerId="LiveId" clId="{49BAC297-A25B-47B5-8F7A-EEF34DA4F67B}" dt="2024-06-04T15:29:11.746" v="59" actId="408"/>
        <pc:sldMkLst>
          <pc:docMk/>
          <pc:sldMk cId="3476902802" sldId="277"/>
        </pc:sldMkLst>
      </pc:sldChg>
      <pc:sldChg chg="addSp delSp modSp add mod">
        <pc:chgData name="Laboratório Municipal de Novo São Joaquim MT" userId="cadbcc4a4658a2bb" providerId="LiveId" clId="{49BAC297-A25B-47B5-8F7A-EEF34DA4F67B}" dt="2024-06-05T02:14:51.146" v="326" actId="1076"/>
        <pc:sldMkLst>
          <pc:docMk/>
          <pc:sldMk cId="681198694" sldId="279"/>
        </pc:sldMkLst>
      </pc:sldChg>
    </pc:docChg>
  </pc:docChgLst>
  <pc:docChgLst>
    <pc:chgData name="Laboratório Municipal de Novo São Joaquim MT" userId="cadbcc4a4658a2bb" providerId="LiveId" clId="{AAF928CD-474E-43A8-8663-6751FD19E85F}"/>
    <pc:docChg chg="custSel addSld modSld">
      <pc:chgData name="Laboratório Municipal de Novo São Joaquim MT" userId="cadbcc4a4658a2bb" providerId="LiveId" clId="{AAF928CD-474E-43A8-8663-6751FD19E85F}" dt="2024-07-05T17:58:38.203" v="17" actId="20577"/>
      <pc:docMkLst>
        <pc:docMk/>
      </pc:docMkLst>
      <pc:sldChg chg="modSp add mod">
        <pc:chgData name="Laboratório Municipal de Novo São Joaquim MT" userId="cadbcc4a4658a2bb" providerId="LiveId" clId="{AAF928CD-474E-43A8-8663-6751FD19E85F}" dt="2024-07-05T17:58:38.203" v="17" actId="20577"/>
        <pc:sldMkLst>
          <pc:docMk/>
          <pc:sldMk cId="3800783212" sldId="280"/>
        </pc:sldMkLst>
      </pc:sldChg>
    </pc:docChg>
  </pc:docChgLst>
  <pc:docChgLst>
    <pc:chgData name="Laboratório Municipal de Novo São Joaquim MT" userId="cadbcc4a4658a2bb" providerId="LiveId" clId="{BAD31039-1A55-43E3-B6F0-6998010BEBFB}"/>
    <pc:docChg chg="delSld">
      <pc:chgData name="Laboratório Municipal de Novo São Joaquim MT" userId="cadbcc4a4658a2bb" providerId="LiveId" clId="{BAD31039-1A55-43E3-B6F0-6998010BEBFB}" dt="2025-03-14T18:35:05.200" v="0" actId="47"/>
      <pc:docMkLst>
        <pc:docMk/>
      </pc:docMkLst>
      <pc:sldChg chg="del">
        <pc:chgData name="Laboratório Municipal de Novo São Joaquim MT" userId="cadbcc4a4658a2bb" providerId="LiveId" clId="{BAD31039-1A55-43E3-B6F0-6998010BEBFB}" dt="2025-03-14T18:35:05.200" v="0" actId="47"/>
        <pc:sldMkLst>
          <pc:docMk/>
          <pc:sldMk cId="3834286119" sldId="291"/>
        </pc:sldMkLst>
      </pc:sldChg>
    </pc:docChg>
  </pc:docChgLst>
  <pc:docChgLst>
    <pc:chgData name="Laboratório Municipal de Novo São Joaquim MT" userId="cadbcc4a4658a2bb" providerId="LiveId" clId="{417356F0-165B-41E6-B580-3033E7FA1968}"/>
    <pc:docChg chg="undo redo custSel addSld delSld modSld sldOrd">
      <pc:chgData name="Laboratório Municipal de Novo São Joaquim MT" userId="cadbcc4a4658a2bb" providerId="LiveId" clId="{417356F0-165B-41E6-B580-3033E7FA1968}" dt="2024-07-18T21:20:35.152" v="3861" actId="20577"/>
      <pc:docMkLst>
        <pc:docMk/>
      </pc:docMkLst>
      <pc:sldChg chg="addSp delSp modSp mod setBg">
        <pc:chgData name="Laboratório Municipal de Novo São Joaquim MT" userId="cadbcc4a4658a2bb" providerId="LiveId" clId="{417356F0-165B-41E6-B580-3033E7FA1968}" dt="2024-07-08T11:25:52.310" v="190" actId="207"/>
        <pc:sldMkLst>
          <pc:docMk/>
          <pc:sldMk cId="452121693" sldId="256"/>
        </pc:sldMkLst>
      </pc:sldChg>
      <pc:sldChg chg="addSp delSp modSp mod">
        <pc:chgData name="Laboratório Municipal de Novo São Joaquim MT" userId="cadbcc4a4658a2bb" providerId="LiveId" clId="{417356F0-165B-41E6-B580-3033E7FA1968}" dt="2024-07-08T12:14:54.088" v="387" actId="208"/>
        <pc:sldMkLst>
          <pc:docMk/>
          <pc:sldMk cId="1883580904" sldId="257"/>
        </pc:sldMkLst>
      </pc:sldChg>
      <pc:sldChg chg="modSp mod">
        <pc:chgData name="Laboratório Municipal de Novo São Joaquim MT" userId="cadbcc4a4658a2bb" providerId="LiveId" clId="{417356F0-165B-41E6-B580-3033E7FA1968}" dt="2024-07-08T12:27:46.209" v="408" actId="20577"/>
        <pc:sldMkLst>
          <pc:docMk/>
          <pc:sldMk cId="2583009327" sldId="261"/>
        </pc:sldMkLst>
      </pc:sldChg>
      <pc:sldChg chg="modSp mod">
        <pc:chgData name="Laboratório Municipal de Novo São Joaquim MT" userId="cadbcc4a4658a2bb" providerId="LiveId" clId="{417356F0-165B-41E6-B580-3033E7FA1968}" dt="2024-07-08T12:28:38.966" v="454" actId="6549"/>
        <pc:sldMkLst>
          <pc:docMk/>
          <pc:sldMk cId="2764115294" sldId="262"/>
        </pc:sldMkLst>
      </pc:sldChg>
      <pc:sldChg chg="addSp delSp modSp mod">
        <pc:chgData name="Laboratório Municipal de Novo São Joaquim MT" userId="cadbcc4a4658a2bb" providerId="LiveId" clId="{417356F0-165B-41E6-B580-3033E7FA1968}" dt="2024-07-08T16:30:22.757" v="2804" actId="20577"/>
        <pc:sldMkLst>
          <pc:docMk/>
          <pc:sldMk cId="828732980" sldId="263"/>
        </pc:sldMkLst>
      </pc:sldChg>
      <pc:sldChg chg="del">
        <pc:chgData name="Laboratório Municipal de Novo São Joaquim MT" userId="cadbcc4a4658a2bb" providerId="LiveId" clId="{417356F0-165B-41E6-B580-3033E7FA1968}" dt="2024-07-08T16:53:21.178" v="3221" actId="47"/>
        <pc:sldMkLst>
          <pc:docMk/>
          <pc:sldMk cId="955491656" sldId="264"/>
        </pc:sldMkLst>
      </pc:sldChg>
      <pc:sldChg chg="del">
        <pc:chgData name="Laboratório Municipal de Novo São Joaquim MT" userId="cadbcc4a4658a2bb" providerId="LiveId" clId="{417356F0-165B-41E6-B580-3033E7FA1968}" dt="2024-07-08T16:53:22.777" v="3222" actId="47"/>
        <pc:sldMkLst>
          <pc:docMk/>
          <pc:sldMk cId="1036484406" sldId="265"/>
        </pc:sldMkLst>
      </pc:sldChg>
      <pc:sldChg chg="del">
        <pc:chgData name="Laboratório Municipal de Novo São Joaquim MT" userId="cadbcc4a4658a2bb" providerId="LiveId" clId="{417356F0-165B-41E6-B580-3033E7FA1968}" dt="2024-07-08T16:53:24.346" v="3223" actId="47"/>
        <pc:sldMkLst>
          <pc:docMk/>
          <pc:sldMk cId="2608102449" sldId="266"/>
        </pc:sldMkLst>
      </pc:sldChg>
      <pc:sldChg chg="del">
        <pc:chgData name="Laboratório Municipal de Novo São Joaquim MT" userId="cadbcc4a4658a2bb" providerId="LiveId" clId="{417356F0-165B-41E6-B580-3033E7FA1968}" dt="2024-07-08T16:53:25.804" v="3224" actId="47"/>
        <pc:sldMkLst>
          <pc:docMk/>
          <pc:sldMk cId="2559593013" sldId="267"/>
        </pc:sldMkLst>
      </pc:sldChg>
      <pc:sldChg chg="del">
        <pc:chgData name="Laboratório Municipal de Novo São Joaquim MT" userId="cadbcc4a4658a2bb" providerId="LiveId" clId="{417356F0-165B-41E6-B580-3033E7FA1968}" dt="2024-07-08T16:53:28.108" v="3225" actId="47"/>
        <pc:sldMkLst>
          <pc:docMk/>
          <pc:sldMk cId="2869327764" sldId="268"/>
        </pc:sldMkLst>
      </pc:sldChg>
      <pc:sldChg chg="add del">
        <pc:chgData name="Laboratório Municipal de Novo São Joaquim MT" userId="cadbcc4a4658a2bb" providerId="LiveId" clId="{417356F0-165B-41E6-B580-3033E7FA1968}" dt="2024-07-09T04:07:32.391" v="3852" actId="47"/>
        <pc:sldMkLst>
          <pc:docMk/>
          <pc:sldMk cId="621140975" sldId="269"/>
        </pc:sldMkLst>
      </pc:sldChg>
      <pc:sldChg chg="del">
        <pc:chgData name="Laboratório Municipal de Novo São Joaquim MT" userId="cadbcc4a4658a2bb" providerId="LiveId" clId="{417356F0-165B-41E6-B580-3033E7FA1968}" dt="2024-07-08T16:53:45.133" v="3226" actId="47"/>
        <pc:sldMkLst>
          <pc:docMk/>
          <pc:sldMk cId="1186049093" sldId="270"/>
        </pc:sldMkLst>
      </pc:sldChg>
      <pc:sldChg chg="ord">
        <pc:chgData name="Laboratório Municipal de Novo São Joaquim MT" userId="cadbcc4a4658a2bb" providerId="LiveId" clId="{417356F0-165B-41E6-B580-3033E7FA1968}" dt="2024-07-08T16:54:30.490" v="3235"/>
        <pc:sldMkLst>
          <pc:docMk/>
          <pc:sldMk cId="1056159677" sldId="274"/>
        </pc:sldMkLst>
      </pc:sldChg>
      <pc:sldChg chg="ord">
        <pc:chgData name="Laboratório Municipal de Novo São Joaquim MT" userId="cadbcc4a4658a2bb" providerId="LiveId" clId="{417356F0-165B-41E6-B580-3033E7FA1968}" dt="2024-07-08T16:54:34.644" v="3237"/>
        <pc:sldMkLst>
          <pc:docMk/>
          <pc:sldMk cId="507712829" sldId="275"/>
        </pc:sldMkLst>
      </pc:sldChg>
      <pc:sldChg chg="ord">
        <pc:chgData name="Laboratório Municipal de Novo São Joaquim MT" userId="cadbcc4a4658a2bb" providerId="LiveId" clId="{417356F0-165B-41E6-B580-3033E7FA1968}" dt="2024-07-08T16:54:14.914" v="3231"/>
        <pc:sldMkLst>
          <pc:docMk/>
          <pc:sldMk cId="2151395113" sldId="276"/>
        </pc:sldMkLst>
      </pc:sldChg>
      <pc:sldChg chg="del">
        <pc:chgData name="Laboratório Municipal de Novo São Joaquim MT" userId="cadbcc4a4658a2bb" providerId="LiveId" clId="{417356F0-165B-41E6-B580-3033E7FA1968}" dt="2024-07-08T16:56:54.789" v="3264" actId="47"/>
        <pc:sldMkLst>
          <pc:docMk/>
          <pc:sldMk cId="1537232975" sldId="278"/>
        </pc:sldMkLst>
      </pc:sldChg>
      <pc:sldChg chg="del">
        <pc:chgData name="Laboratório Municipal de Novo São Joaquim MT" userId="cadbcc4a4658a2bb" providerId="LiveId" clId="{417356F0-165B-41E6-B580-3033E7FA1968}" dt="2024-07-08T16:54:53.458" v="3238" actId="47"/>
        <pc:sldMkLst>
          <pc:docMk/>
          <pc:sldMk cId="681198694" sldId="279"/>
        </pc:sldMkLst>
      </pc:sldChg>
      <pc:sldChg chg="del">
        <pc:chgData name="Laboratório Municipal de Novo São Joaquim MT" userId="cadbcc4a4658a2bb" providerId="LiveId" clId="{417356F0-165B-41E6-B580-3033E7FA1968}" dt="2024-07-08T15:17:46.999" v="1904" actId="47"/>
        <pc:sldMkLst>
          <pc:docMk/>
          <pc:sldMk cId="3800783212" sldId="280"/>
        </pc:sldMkLst>
      </pc:sldChg>
      <pc:sldChg chg="modSp add del mod">
        <pc:chgData name="Laboratório Municipal de Novo São Joaquim MT" userId="cadbcc4a4658a2bb" providerId="LiveId" clId="{417356F0-165B-41E6-B580-3033E7FA1968}" dt="2024-07-08T16:51:57.433" v="3183" actId="47"/>
        <pc:sldMkLst>
          <pc:docMk/>
          <pc:sldMk cId="1805973264" sldId="281"/>
        </pc:sldMkLst>
      </pc:sldChg>
      <pc:sldChg chg="add del">
        <pc:chgData name="Laboratório Municipal de Novo São Joaquim MT" userId="cadbcc4a4658a2bb" providerId="LiveId" clId="{417356F0-165B-41E6-B580-3033E7FA1968}" dt="2024-07-08T12:15:34.623" v="388" actId="47"/>
        <pc:sldMkLst>
          <pc:docMk/>
          <pc:sldMk cId="345582446" sldId="282"/>
        </pc:sldMkLst>
      </pc:sldChg>
      <pc:sldChg chg="add del">
        <pc:chgData name="Laboratório Municipal de Novo São Joaquim MT" userId="cadbcc4a4658a2bb" providerId="LiveId" clId="{417356F0-165B-41E6-B580-3033E7FA1968}" dt="2024-07-08T16:52:32.721" v="3184" actId="47"/>
        <pc:sldMkLst>
          <pc:docMk/>
          <pc:sldMk cId="2116216642" sldId="282"/>
        </pc:sldMkLst>
      </pc:sldChg>
      <pc:sldChg chg="addSp delSp modSp add mod">
        <pc:chgData name="Laboratório Municipal de Novo São Joaquim MT" userId="cadbcc4a4658a2bb" providerId="LiveId" clId="{417356F0-165B-41E6-B580-3033E7FA1968}" dt="2024-07-08T16:53:05.423" v="3219" actId="1038"/>
        <pc:sldMkLst>
          <pc:docMk/>
          <pc:sldMk cId="1834691011" sldId="283"/>
        </pc:sldMkLst>
      </pc:sldChg>
      <pc:sldChg chg="add del">
        <pc:chgData name="Laboratório Municipal de Novo São Joaquim MT" userId="cadbcc4a4658a2bb" providerId="LiveId" clId="{417356F0-165B-41E6-B580-3033E7FA1968}" dt="2024-07-08T16:53:19.043" v="3220" actId="47"/>
        <pc:sldMkLst>
          <pc:docMk/>
          <pc:sldMk cId="4280150701" sldId="284"/>
        </pc:sldMkLst>
      </pc:sldChg>
      <pc:sldChg chg="addSp delSp modSp add del mod">
        <pc:chgData name="Laboratório Municipal de Novo São Joaquim MT" userId="cadbcc4a4658a2bb" providerId="LiveId" clId="{417356F0-165B-41E6-B580-3033E7FA1968}" dt="2024-07-08T16:10:22.648" v="2398" actId="47"/>
        <pc:sldMkLst>
          <pc:docMk/>
          <pc:sldMk cId="3668967957" sldId="285"/>
        </pc:sldMkLst>
      </pc:sldChg>
      <pc:sldChg chg="modSp add mod ord">
        <pc:chgData name="Laboratório Municipal de Novo São Joaquim MT" userId="cadbcc4a4658a2bb" providerId="LiveId" clId="{417356F0-165B-41E6-B580-3033E7FA1968}" dt="2024-07-08T16:54:12.065" v="3229"/>
        <pc:sldMkLst>
          <pc:docMk/>
          <pc:sldMk cId="2103172294" sldId="286"/>
        </pc:sldMkLst>
      </pc:sldChg>
      <pc:sldChg chg="modSp add mod ord">
        <pc:chgData name="Laboratório Municipal de Novo São Joaquim MT" userId="cadbcc4a4658a2bb" providerId="LiveId" clId="{417356F0-165B-41E6-B580-3033E7FA1968}" dt="2024-07-08T16:54:21.611" v="3233"/>
        <pc:sldMkLst>
          <pc:docMk/>
          <pc:sldMk cId="763746843" sldId="287"/>
        </pc:sldMkLst>
      </pc:sldChg>
      <pc:sldChg chg="modSp add mod">
        <pc:chgData name="Laboratório Municipal de Novo São Joaquim MT" userId="cadbcc4a4658a2bb" providerId="LiveId" clId="{417356F0-165B-41E6-B580-3033E7FA1968}" dt="2024-07-08T17:25:53.358" v="3376" actId="14100"/>
        <pc:sldMkLst>
          <pc:docMk/>
          <pc:sldMk cId="2430231783" sldId="288"/>
        </pc:sldMkLst>
      </pc:sldChg>
      <pc:sldChg chg="addSp delSp modSp add mod">
        <pc:chgData name="Laboratório Municipal de Novo São Joaquim MT" userId="cadbcc4a4658a2bb" providerId="LiveId" clId="{417356F0-165B-41E6-B580-3033E7FA1968}" dt="2024-07-18T21:20:35.152" v="3861" actId="20577"/>
        <pc:sldMkLst>
          <pc:docMk/>
          <pc:sldMk cId="1492586947" sldId="289"/>
        </pc:sldMkLst>
      </pc:sldChg>
      <pc:sldChg chg="delSp modSp add mod ord">
        <pc:chgData name="Laboratório Municipal de Novo São Joaquim MT" userId="cadbcc4a4658a2bb" providerId="LiveId" clId="{417356F0-165B-41E6-B580-3033E7FA1968}" dt="2024-07-09T04:09:08.312" v="3857" actId="1036"/>
        <pc:sldMkLst>
          <pc:docMk/>
          <pc:sldMk cId="2323835330" sldId="290"/>
        </pc:sldMkLst>
      </pc:sldChg>
      <pc:sldChg chg="addSp delSp modSp add mod modAnim">
        <pc:chgData name="Laboratório Municipal de Novo São Joaquim MT" userId="cadbcc4a4658a2bb" providerId="LiveId" clId="{417356F0-165B-41E6-B580-3033E7FA1968}" dt="2024-07-09T04:07:17.276" v="3851"/>
        <pc:sldMkLst>
          <pc:docMk/>
          <pc:sldMk cId="3834286119" sldId="291"/>
        </pc:sldMkLst>
      </pc:sldChg>
      <pc:sldChg chg="modSp add del mod">
        <pc:chgData name="Laboratório Municipal de Novo São Joaquim MT" userId="cadbcc4a4658a2bb" providerId="LiveId" clId="{417356F0-165B-41E6-B580-3033E7FA1968}" dt="2024-07-08T17:04:45.222" v="3295" actId="47"/>
        <pc:sldMkLst>
          <pc:docMk/>
          <pc:sldMk cId="2769185651" sldId="292"/>
        </pc:sldMkLst>
      </pc:sldChg>
      <pc:sldChg chg="delSp add del mod">
        <pc:chgData name="Laboratório Municipal de Novo São Joaquim MT" userId="cadbcc4a4658a2bb" providerId="LiveId" clId="{417356F0-165B-41E6-B580-3033E7FA1968}" dt="2024-07-09T04:06:23.230" v="3844" actId="47"/>
        <pc:sldMkLst>
          <pc:docMk/>
          <pc:sldMk cId="4031928043" sldId="292"/>
        </pc:sldMkLst>
      </pc:sldChg>
      <pc:sldChg chg="delSp modSp add del mod">
        <pc:chgData name="Laboratório Municipal de Novo São Joaquim MT" userId="cadbcc4a4658a2bb" providerId="LiveId" clId="{417356F0-165B-41E6-B580-3033E7FA1968}" dt="2024-07-09T04:06:20.916" v="3843" actId="47"/>
        <pc:sldMkLst>
          <pc:docMk/>
          <pc:sldMk cId="3297962377" sldId="293"/>
        </pc:sldMkLst>
      </pc:sldChg>
      <pc:sldChg chg="addSp delSp modSp add mod">
        <pc:chgData name="Laboratório Municipal de Novo São Joaquim MT" userId="cadbcc4a4658a2bb" providerId="LiveId" clId="{417356F0-165B-41E6-B580-3033E7FA1968}" dt="2024-07-09T04:05:54.750" v="3842" actId="207"/>
        <pc:sldMkLst>
          <pc:docMk/>
          <pc:sldMk cId="492316372" sldId="29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088177762148619E-2"/>
          <c:y val="3.2730148942092238E-2"/>
          <c:w val="0.9758236444757028"/>
          <c:h val="0.934539702115815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5D5-42AF-B682-EDCFF53E4684}"/>
              </c:ext>
            </c:extLst>
          </c:dPt>
          <c:dLbls>
            <c:dLbl>
              <c:idx val="0"/>
              <c:layout>
                <c:manualLayout>
                  <c:x val="0"/>
                  <c:y val="-0.1006193968976346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59D349-15AD-46B0-96FF-53247E9C139C}" type="VALUE">
                      <a:rPr lang="en-US">
                        <a:latin typeface="Segoe UI" panose="020B0502040204020203" pitchFamily="34" charset="0"/>
                      </a:rPr>
                      <a:pPr>
                        <a:defRPr sz="2400" b="1">
                          <a:solidFill>
                            <a:srgbClr val="C00000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numFmt formatCode="_(* #,##0.00_);_(* \(#,##0.00\);_(* &quot;-&quot;??_);_(@_)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2681"/>
                        <a:gd name="adj2" fmla="val 133169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5D5-42AF-B682-EDCFF53E4684}"/>
                </c:ext>
              </c:extLst>
            </c:dLbl>
            <c:dLbl>
              <c:idx val="1"/>
              <c:layout>
                <c:manualLayout>
                  <c:x val="-6.2500000000000003E-3"/>
                  <c:y val="-9.433068459153248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09528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E949211-B8AB-40DE-9BDE-03460D5CBDE4}" type="VALUE">
                      <a:rPr lang="en-US">
                        <a:latin typeface="Segoe UI" panose="020B0502040204020203" pitchFamily="34" charset="0"/>
                      </a:rPr>
                      <a:pPr>
                        <a:defRPr sz="2400" b="1">
                          <a:solidFill>
                            <a:srgbClr val="095285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numFmt formatCode="_(* #,##0.00_);_(* \(#,##0.00\);_(* &quot;-&quot;??_);_(@_)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09528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6251"/>
                        <a:gd name="adj2" fmla="val 137943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5D5-42AF-B682-EDCFF53E4684}"/>
                </c:ext>
              </c:extLst>
            </c:dLbl>
            <c:numFmt formatCode="_(* #,##0.00_);_(* \(#,##0.00\);_(* &quot;-&quot;??_);_(@_)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Planilha1!$A$2:$A$3</c:f>
              <c:strCache>
                <c:ptCount val="2"/>
                <c:pt idx="0">
                  <c:v>Gastos</c:v>
                </c:pt>
                <c:pt idx="1">
                  <c:v>Fila Zero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132438</c:v>
                </c:pt>
                <c:pt idx="1">
                  <c:v>195082.66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D5-42AF-B682-EDCFF53E4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71583168"/>
        <c:axId val="1031605648"/>
        <c:axId val="851219696"/>
      </c:bar3DChart>
      <c:catAx>
        <c:axId val="1271583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31605648"/>
        <c:crosses val="autoZero"/>
        <c:auto val="1"/>
        <c:lblAlgn val="ctr"/>
        <c:lblOffset val="100"/>
        <c:noMultiLvlLbl val="0"/>
      </c:catAx>
      <c:valAx>
        <c:axId val="1031605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1583168"/>
        <c:crosses val="autoZero"/>
        <c:crossBetween val="between"/>
      </c:valAx>
      <c:serAx>
        <c:axId val="851219696"/>
        <c:scaling>
          <c:orientation val="minMax"/>
        </c:scaling>
        <c:delete val="1"/>
        <c:axPos val="b"/>
        <c:majorTickMark val="none"/>
        <c:minorTickMark val="none"/>
        <c:tickLblPos val="nextTo"/>
        <c:crossAx val="1031605648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088177762148619E-2"/>
          <c:y val="3.2730148942092238E-2"/>
          <c:w val="0.9758236444757028"/>
          <c:h val="0.934539702115815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5D5-42AF-B682-EDCFF53E4684}"/>
              </c:ext>
            </c:extLst>
          </c:dPt>
          <c:dLbls>
            <c:dLbl>
              <c:idx val="0"/>
              <c:layout>
                <c:manualLayout>
                  <c:x val="0"/>
                  <c:y val="-0.1006193968976346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F1E290A-1BD1-4315-B158-487FD5E1B591}" type="VALUE">
                      <a:rPr lang="en-US">
                        <a:latin typeface="Segoe UI" panose="020B0502040204020203" pitchFamily="34" charset="0"/>
                      </a:rPr>
                      <a:pPr>
                        <a:defRPr sz="2400" b="1">
                          <a:solidFill>
                            <a:srgbClr val="C00000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numFmt formatCode="_(* #,##0.00_);_(* \(#,##0.00\);_(* &quot;-&quot;??_);_(@_)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2681"/>
                        <a:gd name="adj2" fmla="val 133169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5D5-42AF-B682-EDCFF53E4684}"/>
                </c:ext>
              </c:extLst>
            </c:dLbl>
            <c:dLbl>
              <c:idx val="1"/>
              <c:layout>
                <c:manualLayout>
                  <c:x val="-6.2500000000000003E-3"/>
                  <c:y val="-9.433068459153248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09528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0CA987-5FF4-4B73-B1D0-E0BD8319EABE}" type="VALUE">
                      <a:rPr lang="en-US">
                        <a:latin typeface="Segoe UI" panose="020B0502040204020203" pitchFamily="34" charset="0"/>
                      </a:rPr>
                      <a:pPr>
                        <a:defRPr sz="2400" b="1">
                          <a:solidFill>
                            <a:srgbClr val="095285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numFmt formatCode="_(* #,##0.00_);_(* \(#,##0.00\);_(* &quot;-&quot;??_);_(@_)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09528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6251"/>
                        <a:gd name="adj2" fmla="val 137943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5D5-42AF-B682-EDCFF53E4684}"/>
                </c:ext>
              </c:extLst>
            </c:dLbl>
            <c:numFmt formatCode="_(* #,##0.00_);_(* \(#,##0.00\);_(* &quot;-&quot;??_);_(@_)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Planilha1!$A$2:$A$3</c:f>
              <c:strCache>
                <c:ptCount val="2"/>
                <c:pt idx="0">
                  <c:v>Gastos</c:v>
                </c:pt>
                <c:pt idx="1">
                  <c:v>Fila Zero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3131483.43</c:v>
                </c:pt>
                <c:pt idx="1">
                  <c:v>3012713.25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D5-42AF-B682-EDCFF53E4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71583168"/>
        <c:axId val="1031605648"/>
        <c:axId val="851219696"/>
      </c:bar3DChart>
      <c:catAx>
        <c:axId val="1271583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pt-BR"/>
          </a:p>
        </c:txPr>
        <c:crossAx val="1031605648"/>
        <c:crosses val="autoZero"/>
        <c:auto val="1"/>
        <c:lblAlgn val="ctr"/>
        <c:lblOffset val="100"/>
        <c:noMultiLvlLbl val="0"/>
      </c:catAx>
      <c:valAx>
        <c:axId val="1031605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1583168"/>
        <c:crosses val="autoZero"/>
        <c:crossBetween val="between"/>
      </c:valAx>
      <c:serAx>
        <c:axId val="851219696"/>
        <c:scaling>
          <c:orientation val="minMax"/>
        </c:scaling>
        <c:delete val="1"/>
        <c:axPos val="b"/>
        <c:majorTickMark val="none"/>
        <c:minorTickMark val="none"/>
        <c:tickLblPos val="nextTo"/>
        <c:crossAx val="1031605648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08340937363923E-2"/>
          <c:y val="0.18703703703703703"/>
          <c:w val="0.85833332171369103"/>
          <c:h val="0.682216243802857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Procedimentos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D21-4693-BC5C-106847C70E3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D21-4693-BC5C-106847C70E3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D21-4693-BC5C-106847C70E3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D21-4693-BC5C-106847C70E3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D21-4693-BC5C-106847C70E3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DD21-4693-BC5C-106847C70E39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Planilha1!$A$2:$A$9</c:f>
              <c:strCache>
                <c:ptCount val="8"/>
                <c:pt idx="0">
                  <c:v>Consultas</c:v>
                </c:pt>
                <c:pt idx="1">
                  <c:v>TC/RM</c:v>
                </c:pt>
                <c:pt idx="2">
                  <c:v>Ortopedia</c:v>
                </c:pt>
                <c:pt idx="3">
                  <c:v>Otorrino</c:v>
                </c:pt>
                <c:pt idx="4">
                  <c:v>Oftalmo</c:v>
                </c:pt>
                <c:pt idx="5">
                  <c:v>Geral/Gineco</c:v>
                </c:pt>
                <c:pt idx="6">
                  <c:v>Urologia</c:v>
                </c:pt>
                <c:pt idx="7">
                  <c:v>Vascular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1152</c:v>
                </c:pt>
                <c:pt idx="1">
                  <c:v>620</c:v>
                </c:pt>
                <c:pt idx="2">
                  <c:v>501</c:v>
                </c:pt>
                <c:pt idx="3">
                  <c:v>212</c:v>
                </c:pt>
                <c:pt idx="4">
                  <c:v>210</c:v>
                </c:pt>
                <c:pt idx="5">
                  <c:v>187</c:v>
                </c:pt>
                <c:pt idx="6">
                  <c:v>107</c:v>
                </c:pt>
                <c:pt idx="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21-4693-BC5C-106847C70E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050189264"/>
        <c:axId val="1050187344"/>
      </c:barChart>
      <c:catAx>
        <c:axId val="105018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pt-BR"/>
          </a:p>
        </c:txPr>
        <c:crossAx val="1050187344"/>
        <c:crosses val="autoZero"/>
        <c:auto val="1"/>
        <c:lblAlgn val="ctr"/>
        <c:lblOffset val="100"/>
        <c:noMultiLvlLbl val="0"/>
      </c:catAx>
      <c:valAx>
        <c:axId val="10501873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5018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0.71863</cdr:x>
      <cdr:y>0.53527</cdr:y>
    </cdr:from>
    <cdr:to>
      <cdr:x>0.99533</cdr:x>
      <cdr:y>0.7103</cdr:y>
    </cdr:to>
    <cdr:sp macro="" textlink="">
      <cdr:nvSpPr>
        <cdr:cNvPr id="2" name="CaixaDeTexto 12">
          <a:extLst xmlns:a="http://schemas.openxmlformats.org/drawingml/2006/main">
            <a:ext uri="{FF2B5EF4-FFF2-40B4-BE49-F238E27FC236}">
              <a16:creationId xmlns:a16="http://schemas.microsoft.com/office/drawing/2014/main" id="{98F9391A-7839-D1DB-06B0-5EEE0586A348}"/>
            </a:ext>
          </a:extLst>
        </cdr:cNvPr>
        <cdr:cNvSpPr txBox="1"/>
      </cdr:nvSpPr>
      <cdr:spPr>
        <a:xfrm xmlns:a="http://schemas.openxmlformats.org/drawingml/2006/main">
          <a:off x="8761477" y="3670906"/>
          <a:ext cx="3373625" cy="12003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pt-BR" sz="1600" dirty="0">
            <a:solidFill>
              <a:srgbClr val="095285"/>
            </a:solidFill>
            <a:latin typeface="Segoe UI" panose="020B0502040204020203" pitchFamily="34" charset="0"/>
          </a:endParaRPr>
        </a:p>
        <a:p xmlns:a="http://schemas.openxmlformats.org/drawingml/2006/main">
          <a:pPr algn="ctr"/>
          <a:r>
            <a:rPr lang="pt-BR" sz="4000" b="1" dirty="0">
              <a:solidFill>
                <a:srgbClr val="095285"/>
              </a:solidFill>
              <a:latin typeface="Segoe UI" panose="020B0502040204020203" pitchFamily="34" charset="0"/>
            </a:rPr>
            <a:t>3.001</a:t>
          </a:r>
        </a:p>
        <a:p xmlns:a="http://schemas.openxmlformats.org/drawingml/2006/main">
          <a:pPr algn="ctr"/>
          <a:r>
            <a:rPr lang="pt-BR" sz="1600" dirty="0">
              <a:solidFill>
                <a:srgbClr val="095285"/>
              </a:solidFill>
              <a:latin typeface="Segoe UI" panose="020B0502040204020203" pitchFamily="34" charset="0"/>
            </a:rPr>
            <a:t>TOTAL DE PROCEDIMENTOS</a:t>
          </a:r>
        </a:p>
      </cdr:txBody>
    </cdr:sp>
  </cdr:relSizeAnchor>
  <cdr:relSizeAnchor xmlns:cdr="http://schemas.openxmlformats.org/drawingml/2006/chartDrawing">
    <cdr:from>
      <cdr:x>0.00467</cdr:x>
      <cdr:y>0.89111</cdr:y>
    </cdr:from>
    <cdr:to>
      <cdr:x>0.28137</cdr:x>
      <cdr:y>0.94496</cdr:y>
    </cdr:to>
    <cdr:sp macro="" textlink="">
      <cdr:nvSpPr>
        <cdr:cNvPr id="3" name="CaixaDeTexto 12">
          <a:extLst xmlns:a="http://schemas.openxmlformats.org/drawingml/2006/main">
            <a:ext uri="{FF2B5EF4-FFF2-40B4-BE49-F238E27FC236}">
              <a16:creationId xmlns:a16="http://schemas.microsoft.com/office/drawing/2014/main" id="{6612CF64-F8C6-EF21-8D6A-783B7C86F2FB}"/>
            </a:ext>
          </a:extLst>
        </cdr:cNvPr>
        <cdr:cNvSpPr txBox="1"/>
      </cdr:nvSpPr>
      <cdr:spPr>
        <a:xfrm xmlns:a="http://schemas.openxmlformats.org/drawingml/2006/main">
          <a:off x="56898" y="6111235"/>
          <a:ext cx="337362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defPPr>
            <a:defRPr lang="pt-BR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pt-BR" sz="900" b="0" dirty="0">
            <a:solidFill>
              <a:srgbClr val="095285"/>
            </a:solidFill>
            <a:latin typeface="Segoe UI" panose="020B0502040204020203" pitchFamily="34" charset="0"/>
          </a:endParaRPr>
        </a:p>
        <a:p xmlns:a="http://schemas.openxmlformats.org/drawingml/2006/main">
          <a:pPr algn="ctr"/>
          <a:r>
            <a:rPr lang="pt-BR" sz="900" b="0" dirty="0">
              <a:solidFill>
                <a:srgbClr val="095285"/>
              </a:solidFill>
              <a:latin typeface="Segoe UI" panose="020B0502040204020203" pitchFamily="34" charset="0"/>
            </a:rPr>
            <a:t>Fonte: Secretaria Municipal de Saúde de Novo São Joaquim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6F1C4424-68D9-425F-BE16-9F5D5808B7F3}" type="datetimeFigureOut">
              <a:rPr lang="pt-BR" smtClean="0"/>
              <a:pPr/>
              <a:t>14/03/2025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43E0FFA4-E62C-4341-B63C-AFA27ACFD4C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167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BB607-528A-6BA6-2EE9-9063CF84A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9ACD9A-CA5F-A520-0F76-DD34992E5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BEE0CF-2289-0E3F-EA28-309D07627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FB27EE-D9FA-5C71-E760-74D5704F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D443CF-D393-B85F-DACE-50CDD13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89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04DE7-C84C-399E-5226-334EB37F9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A081A8-01A9-897C-5D36-0037BF7B7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BF14E6-7B14-5FCB-85B9-C0F69503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92326C-95F0-6020-7C4B-E854E916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A570F2-45F9-A3CC-C89D-2BC98503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27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F2C882-5AF8-7EE7-4A4B-6E626BEBC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68435D-3EF6-C848-7651-8AE5C6D56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34E32D-6043-89EC-940D-6CBB431F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829950-6ECB-B474-544B-E20B313CF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42214C-6D9D-18E4-7BB6-7F90A503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2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0C337-147D-E2E1-E09D-E448F025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40C9E6-A81B-3ACB-1E50-7A08DE953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C815A5-F75E-E325-7E63-0395FB9A0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9456B5-56FC-5BE1-172D-32FA2C21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5B267E-6B89-444A-4BBB-D3F720E7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10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4CBB9-E1A5-A60A-0000-5857B6F9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8D6822-049F-9084-AA92-74AC2AEDD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ED88D3-6E6F-83D7-8C18-F16A4D09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583F0D-A5F5-2183-551B-DF4DAA5D8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B6140A-07A3-5D28-FA89-C85E74C4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05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4282D-79FE-905A-6F0F-0BDB035F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E7F432-D45B-3EE2-566B-682331A7C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84DF8A-B0D1-FDD6-F1D0-66531C404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636214-80E4-15B4-7BFB-7AD8D4AD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A76EF0-E634-C51D-2313-7ACD23BA5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E0E6E6-7976-E2A4-A61F-2B5C569A3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59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75456-E26C-2652-95EC-F619BBE4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5C21DC-9EE2-7533-C97D-D482385C6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9BBA2D-5EF5-2219-E6AB-BB8915695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128C4D6-4D98-6ACE-1E6B-C9E6E1D6B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9993371-DDA2-6DF4-E80F-B81B31733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C8CBF75-6B78-F691-8B7F-CB4B71C2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96FFB2B-A2FC-1948-16B7-0B0A961C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0F93E79-3D65-77E5-0C7E-0AB47B7C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118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8C1AF-447E-AD03-37A9-744B48518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F507BA-6801-F8EA-2EC9-980BCDAA3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BBC7F91-37F7-4F02-9C92-27ED2A8F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C564AFE-4762-345E-CF8F-E1558AE8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56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5D9F1DE-04A4-C38D-17FA-EAEC4FC53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3E310C9-0E59-5E93-416D-0D858BE3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79B109-7F6F-59DA-94A4-B3E28C77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87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EBA52-7B19-E8A0-E45C-B72699C1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E4A615-5D9C-7412-D7D0-58A178224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9AB8A34-B154-6AF3-7B6F-B82F1D83C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513F121-7E3C-1D9D-00DE-A3B41E40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49D97D1-3EC5-FEC8-9164-E3A36B64B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A34146-FEF7-5583-3417-FA3690794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73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130A9-750C-2AF9-BEF2-2F991ADF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559B0AA-9F6F-0BBA-3874-7334D84FA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D2EDBE-5F45-07CE-324E-7C4F046F7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28B672-4A42-3EB2-303F-D0E79750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73D-74A4-4607-A061-8F843A294072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45C00B-084C-FF68-4C8F-0143FA9C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BB4E2E-B8B9-04AA-AD96-46F5B4D0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A3F-379F-4873-9323-5AEC14C7FB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89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DCE76B5-AEE5-A539-E4C5-59B5C501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92E576-D208-14CC-477D-414B93700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196E5B-8B7F-4E3D-3D66-358C87771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8423373D-74A4-4607-A061-8F843A294072}" type="datetimeFigureOut">
              <a:rPr lang="pt-BR" smtClean="0"/>
              <a:pPr/>
              <a:t>14/03/2025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1D4794-1B5F-3A0D-9E4F-1A1099EA0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478EE4-20A0-6D94-2FF8-FD56B43D9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1C529A3F-379F-4873-9323-5AEC14C7FB5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392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camiseta verde&#10;&#10;Descrição gerada automaticamente com confiança média">
            <a:extLst>
              <a:ext uri="{FF2B5EF4-FFF2-40B4-BE49-F238E27FC236}">
                <a16:creationId xmlns:a16="http://schemas.microsoft.com/office/drawing/2014/main" id="{1683CEF4-77B4-EF6D-8629-1BC8274A9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90DADAB-9FF6-0C40-2DF6-98265BA06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Imagem 12" descr="Criança com óculos de grau&#10;&#10;Descrição gerada automaticamente com confiança média">
            <a:extLst>
              <a:ext uri="{FF2B5EF4-FFF2-40B4-BE49-F238E27FC236}">
                <a16:creationId xmlns:a16="http://schemas.microsoft.com/office/drawing/2014/main" id="{D7ABE013-88BE-FBB2-77E9-9D5094EF65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23" y="2874917"/>
            <a:ext cx="2698925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Homem segurando um microfone&#10;&#10;Descrição gerada automaticamente">
            <a:extLst>
              <a:ext uri="{FF2B5EF4-FFF2-40B4-BE49-F238E27FC236}">
                <a16:creationId xmlns:a16="http://schemas.microsoft.com/office/drawing/2014/main" id="{507A79E4-34BB-0E32-1612-9F3F41D2F8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27" y="419083"/>
            <a:ext cx="2697821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18" descr="Pessoa de casaco verde&#10;&#10;Descrição gerada automaticamente com confiança média">
            <a:extLst>
              <a:ext uri="{FF2B5EF4-FFF2-40B4-BE49-F238E27FC236}">
                <a16:creationId xmlns:a16="http://schemas.microsoft.com/office/drawing/2014/main" id="{DA03619F-43EB-1EAF-9C00-C0882D3BFB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29" y="4106331"/>
            <a:ext cx="2698297" cy="237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m 20" descr="Uma imagem contendo no interior, cama, mesa, pequeno&#10;&#10;Descrição gerada automaticamente">
            <a:extLst>
              <a:ext uri="{FF2B5EF4-FFF2-40B4-BE49-F238E27FC236}">
                <a16:creationId xmlns:a16="http://schemas.microsoft.com/office/drawing/2014/main" id="{47CE96D3-534E-5310-6896-F40C223C25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29" y="1647000"/>
            <a:ext cx="2695443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CF00C0B-07C7-9E74-5818-3BD4A5ECD7A1}"/>
              </a:ext>
            </a:extLst>
          </p:cNvPr>
          <p:cNvSpPr txBox="1"/>
          <p:nvPr/>
        </p:nvSpPr>
        <p:spPr>
          <a:xfrm>
            <a:off x="111737" y="1594471"/>
            <a:ext cx="6914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 Baixa à Alta Complexidade:</a:t>
            </a:r>
          </a:p>
          <a:p>
            <a:pPr algn="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 Transformação de Novo São Joaquim com o Programa Fila Zero</a:t>
            </a: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65BB213A-227C-B213-F66F-521E1ABA9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04" y="4917526"/>
            <a:ext cx="2603398" cy="995585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1FBAFA8D-BC44-6B47-4D5F-2308309BB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4390537" y="4421405"/>
            <a:ext cx="1636696" cy="198782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558032E-813D-A152-F2F8-B5A0A659BAA9}"/>
              </a:ext>
            </a:extLst>
          </p:cNvPr>
          <p:cNvSpPr txBox="1"/>
          <p:nvPr/>
        </p:nvSpPr>
        <p:spPr>
          <a:xfrm>
            <a:off x="111736" y="3429000"/>
            <a:ext cx="6914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Renata Martins de Oliveira do Carmo</a:t>
            </a:r>
          </a:p>
        </p:txBody>
      </p:sp>
    </p:spTree>
    <p:extLst>
      <p:ext uri="{BB962C8B-B14F-4D97-AF65-F5344CB8AC3E}">
        <p14:creationId xmlns:p14="http://schemas.microsoft.com/office/powerpoint/2010/main" val="452121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5" y="1488726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9" name="Gráfico 8" descr="Homem com preenchimento sólido">
            <a:extLst>
              <a:ext uri="{FF2B5EF4-FFF2-40B4-BE49-F238E27FC236}">
                <a16:creationId xmlns:a16="http://schemas.microsoft.com/office/drawing/2014/main" id="{1895DBC3-E7BD-AAA7-F98F-30245B181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404" y="1178654"/>
            <a:ext cx="1792800" cy="1792800"/>
          </a:xfrm>
          <a:prstGeom prst="rect">
            <a:avLst/>
          </a:prstGeom>
        </p:spPr>
      </p:pic>
      <p:pic>
        <p:nvPicPr>
          <p:cNvPr id="12" name="Gráfico 11" descr="Grupo de pessoas com preenchimento sólido">
            <a:extLst>
              <a:ext uri="{FF2B5EF4-FFF2-40B4-BE49-F238E27FC236}">
                <a16:creationId xmlns:a16="http://schemas.microsoft.com/office/drawing/2014/main" id="{6E7817C0-0BD1-7B74-4668-442DB1E57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5434" y="1177148"/>
            <a:ext cx="1794306" cy="179430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F9391A-7839-D1DB-06B0-5EEE0586A348}"/>
              </a:ext>
            </a:extLst>
          </p:cNvPr>
          <p:cNvSpPr txBox="1"/>
          <p:nvPr/>
        </p:nvSpPr>
        <p:spPr>
          <a:xfrm>
            <a:off x="879284" y="3018214"/>
            <a:ext cx="42006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1.285</a:t>
            </a:r>
          </a:p>
          <a:p>
            <a:pPr algn="ctr"/>
            <a:r>
              <a:rPr lang="pt-BR" sz="160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PESSOAS ATENDIDAS</a:t>
            </a:r>
          </a:p>
          <a:p>
            <a:pPr algn="ctr"/>
            <a:endParaRPr lang="pt-BR" sz="160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4000" b="1" dirty="0">
                <a:solidFill>
                  <a:srgbClr val="095285"/>
                </a:solidFill>
                <a:latin typeface="Segoe UI" panose="020B0502040204020203" pitchFamily="34" charset="0"/>
              </a:rPr>
              <a:t>3.012.713,25</a:t>
            </a:r>
            <a:r>
              <a:rPr lang="pt-BR" sz="1600" b="1" dirty="0">
                <a:solidFill>
                  <a:srgbClr val="095285"/>
                </a:solidFill>
                <a:latin typeface="Segoe UI" panose="020B0502040204020203" pitchFamily="34" charset="0"/>
              </a:rPr>
              <a:t> [96%]</a:t>
            </a:r>
            <a:endParaRPr lang="pt-BR" sz="4000" b="1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1600" dirty="0">
                <a:solidFill>
                  <a:srgbClr val="095285"/>
                </a:solidFill>
                <a:latin typeface="Segoe UI" panose="020B0502040204020203" pitchFamily="34" charset="0"/>
              </a:rPr>
              <a:t>FILA ZERO</a:t>
            </a:r>
          </a:p>
          <a:p>
            <a:pPr algn="ctr"/>
            <a:endParaRPr lang="pt-BR" sz="160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4000" b="1" dirty="0">
                <a:solidFill>
                  <a:srgbClr val="FF9933"/>
                </a:solidFill>
                <a:latin typeface="Segoe UI" panose="020B0502040204020203" pitchFamily="34" charset="0"/>
              </a:rPr>
              <a:t>118.770,18 </a:t>
            </a:r>
            <a:r>
              <a:rPr lang="pt-BR" sz="1600" b="1" dirty="0">
                <a:solidFill>
                  <a:srgbClr val="FF9933"/>
                </a:solidFill>
                <a:latin typeface="Segoe UI" panose="020B0502040204020203" pitchFamily="34" charset="0"/>
              </a:rPr>
              <a:t>[4%]</a:t>
            </a:r>
            <a:endParaRPr lang="pt-BR" sz="4000" b="1" dirty="0">
              <a:solidFill>
                <a:srgbClr val="FF9933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1600" dirty="0">
                <a:solidFill>
                  <a:srgbClr val="FF9933"/>
                </a:solidFill>
                <a:latin typeface="Segoe UI" panose="020B0502040204020203" pitchFamily="34" charset="0"/>
              </a:rPr>
              <a:t>RECUSOS PRÓPRIOS</a:t>
            </a:r>
          </a:p>
          <a:p>
            <a:pPr algn="ctr"/>
            <a:endParaRPr lang="pt-BR" sz="1600" dirty="0">
              <a:solidFill>
                <a:srgbClr val="095285"/>
              </a:solidFill>
              <a:latin typeface="Segoe UI" panose="020B0502040204020203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4E4A7C-18FC-565A-5003-A8FB3CC47A26}"/>
              </a:ext>
            </a:extLst>
          </p:cNvPr>
          <p:cNvSpPr txBox="1"/>
          <p:nvPr/>
        </p:nvSpPr>
        <p:spPr>
          <a:xfrm>
            <a:off x="7072132" y="3008274"/>
            <a:ext cx="407734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VALOR</a:t>
            </a:r>
          </a:p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POR PESSOA ATENDIDA</a:t>
            </a:r>
            <a:endParaRPr lang="pt-BR" sz="11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</a:endParaRPr>
          </a:p>
          <a:p>
            <a:pPr algn="ctr"/>
            <a:endParaRPr lang="pt-BR" sz="160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4000" b="1" dirty="0">
                <a:solidFill>
                  <a:srgbClr val="095285"/>
                </a:solidFill>
                <a:latin typeface="Segoe UI" panose="020B0502040204020203" pitchFamily="34" charset="0"/>
              </a:rPr>
              <a:t>2.344,52</a:t>
            </a:r>
          </a:p>
          <a:p>
            <a:pPr algn="ctr"/>
            <a:r>
              <a:rPr lang="pt-BR" sz="1600" dirty="0">
                <a:solidFill>
                  <a:srgbClr val="095285"/>
                </a:solidFill>
                <a:latin typeface="Segoe UI" panose="020B0502040204020203" pitchFamily="34" charset="0"/>
              </a:rPr>
              <a:t>FILA ZERO</a:t>
            </a:r>
          </a:p>
          <a:p>
            <a:pPr algn="ctr"/>
            <a:endParaRPr lang="pt-BR" sz="160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4000" b="1" dirty="0">
                <a:solidFill>
                  <a:srgbClr val="FF9933"/>
                </a:solidFill>
                <a:latin typeface="Segoe UI" panose="020B0502040204020203" pitchFamily="34" charset="0"/>
              </a:rPr>
              <a:t>92,42</a:t>
            </a:r>
          </a:p>
          <a:p>
            <a:pPr algn="ctr"/>
            <a:r>
              <a:rPr lang="pt-BR" sz="1600" dirty="0">
                <a:solidFill>
                  <a:srgbClr val="FF9933"/>
                </a:solidFill>
                <a:latin typeface="Segoe UI" panose="020B0502040204020203" pitchFamily="34" charset="0"/>
              </a:rPr>
              <a:t>RECUSOS PRÓPRIOS</a:t>
            </a:r>
          </a:p>
          <a:p>
            <a:pPr algn="ctr"/>
            <a:endParaRPr lang="pt-BR" sz="1600" dirty="0">
              <a:solidFill>
                <a:srgbClr val="095285"/>
              </a:solidFill>
              <a:latin typeface="Segoe UI" panose="020B0502040204020203" pitchFamily="34" charset="0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08CB6A6-D3E2-6EFC-C190-0824965DBA0F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6229438" y="1488726"/>
            <a:ext cx="0" cy="40018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7A291226-6721-22B0-D341-FEA841C158A1}"/>
              </a:ext>
            </a:extLst>
          </p:cNvPr>
          <p:cNvSpPr txBox="1"/>
          <p:nvPr/>
        </p:nvSpPr>
        <p:spPr>
          <a:xfrm>
            <a:off x="730199" y="410254"/>
            <a:ext cx="6930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95285"/>
                </a:solidFill>
                <a:latin typeface="Segoe UI" panose="020B0502040204020203" pitchFamily="34" charset="0"/>
              </a:rPr>
              <a:t>Resultado Geral de Set/2023 à Jan/2025</a:t>
            </a: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606A0D89-FEDA-7558-5B5E-6F58893644DC}"/>
              </a:ext>
            </a:extLst>
          </p:cNvPr>
          <p:cNvSpPr txBox="1"/>
          <p:nvPr/>
        </p:nvSpPr>
        <p:spPr>
          <a:xfrm>
            <a:off x="-62698" y="6297445"/>
            <a:ext cx="33736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900" b="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Fonte: Secretaria Municipal de Saúde de Novo São Joaquim</a:t>
            </a:r>
          </a:p>
        </p:txBody>
      </p:sp>
    </p:spTree>
    <p:extLst>
      <p:ext uri="{BB962C8B-B14F-4D97-AF65-F5344CB8AC3E}">
        <p14:creationId xmlns:p14="http://schemas.microsoft.com/office/powerpoint/2010/main" val="1492586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843DF-627F-079A-1D5E-1BD863EA8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6C12E1B4-DD92-E079-EEA6-EE1C97743B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7" y="1862212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B1BB1734-6389-86A3-D8C1-6806C11AC508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32283EA3-9FEA-657E-D34A-D65F2FC4EE1E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E700006-78BF-7B23-0E7D-4A6015E03E7C}"/>
              </a:ext>
            </a:extLst>
          </p:cNvPr>
          <p:cNvSpPr txBox="1"/>
          <p:nvPr/>
        </p:nvSpPr>
        <p:spPr>
          <a:xfrm>
            <a:off x="224499" y="646785"/>
            <a:ext cx="5482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95285"/>
                </a:solidFill>
                <a:latin typeface="Segoe UI" panose="020B0502040204020203" pitchFamily="34" charset="0"/>
              </a:rPr>
              <a:t>Recursos Recebidos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12DBA43-26A0-21C6-3851-B9D221DFC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282830"/>
              </p:ext>
            </p:extLst>
          </p:nvPr>
        </p:nvGraphicFramePr>
        <p:xfrm>
          <a:off x="1812811" y="2806432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Setembro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96.781,59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pic>
        <p:nvPicPr>
          <p:cNvPr id="12" name="Gráfico 11" descr="Marca de seleção com preenchimento sólido">
            <a:extLst>
              <a:ext uri="{FF2B5EF4-FFF2-40B4-BE49-F238E27FC236}">
                <a16:creationId xmlns:a16="http://schemas.microsoft.com/office/drawing/2014/main" id="{EE696087-1897-509B-5DA0-0AE00B312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8999" y="3990893"/>
            <a:ext cx="720000" cy="720000"/>
          </a:xfrm>
          <a:prstGeom prst="rect">
            <a:avLst/>
          </a:prstGeom>
        </p:spPr>
      </p:pic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C37B9961-1C5A-46C5-EC1A-0E737DEAD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914722"/>
              </p:ext>
            </p:extLst>
          </p:nvPr>
        </p:nvGraphicFramePr>
        <p:xfrm>
          <a:off x="4061169" y="2806432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Outubro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22.796,25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pic>
        <p:nvPicPr>
          <p:cNvPr id="14" name="Gráfico 13" descr="Marca de seleção com preenchimento sólido">
            <a:extLst>
              <a:ext uri="{FF2B5EF4-FFF2-40B4-BE49-F238E27FC236}">
                <a16:creationId xmlns:a16="http://schemas.microsoft.com/office/drawing/2014/main" id="{ED32BCD9-4BD2-661C-A022-E6D31E58E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7357" y="3990893"/>
            <a:ext cx="720000" cy="720000"/>
          </a:xfrm>
          <a:prstGeom prst="rect">
            <a:avLst/>
          </a:prstGeom>
        </p:spPr>
      </p:pic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FA0583E7-6DB0-EECA-8F99-3A1C372E3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021465"/>
              </p:ext>
            </p:extLst>
          </p:nvPr>
        </p:nvGraphicFramePr>
        <p:xfrm>
          <a:off x="6309527" y="2806432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Novembro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11.275,86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pic>
        <p:nvPicPr>
          <p:cNvPr id="16" name="Gráfico 15" descr="Marca de seleção com preenchimento sólido">
            <a:extLst>
              <a:ext uri="{FF2B5EF4-FFF2-40B4-BE49-F238E27FC236}">
                <a16:creationId xmlns:a16="http://schemas.microsoft.com/office/drawing/2014/main" id="{F40042CD-5134-9C7B-D93B-BDD570AFF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5715" y="3990893"/>
            <a:ext cx="720000" cy="720000"/>
          </a:xfrm>
          <a:prstGeom prst="rect">
            <a:avLst/>
          </a:prstGeom>
        </p:spPr>
      </p:pic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960D57AB-C539-126A-FCA7-1E3444CDB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223079"/>
              </p:ext>
            </p:extLst>
          </p:nvPr>
        </p:nvGraphicFramePr>
        <p:xfrm>
          <a:off x="8557885" y="2806432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Dezembro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49.324,17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pic>
        <p:nvPicPr>
          <p:cNvPr id="18" name="Gráfico 17" descr="Marca de seleção com preenchimento sólido">
            <a:extLst>
              <a:ext uri="{FF2B5EF4-FFF2-40B4-BE49-F238E27FC236}">
                <a16:creationId xmlns:a16="http://schemas.microsoft.com/office/drawing/2014/main" id="{3BAB0196-B4DE-AD01-C109-53A87B509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4070" y="3990893"/>
            <a:ext cx="720000" cy="72000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9965802C-83B2-9BCE-EBBF-ECB9714CF4CC}"/>
              </a:ext>
            </a:extLst>
          </p:cNvPr>
          <p:cNvSpPr txBox="1"/>
          <p:nvPr/>
        </p:nvSpPr>
        <p:spPr>
          <a:xfrm>
            <a:off x="5509940" y="216441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Segoe UI" panose="020B0502040204020203" pitchFamily="34" charset="0"/>
              </a:rPr>
              <a:t>2023</a:t>
            </a: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1FF7AEE6-EEFC-2E92-ADF3-8D82C0605B81}"/>
              </a:ext>
            </a:extLst>
          </p:cNvPr>
          <p:cNvSpPr txBox="1"/>
          <p:nvPr/>
        </p:nvSpPr>
        <p:spPr>
          <a:xfrm>
            <a:off x="-62698" y="6297445"/>
            <a:ext cx="33736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900" b="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Fonte: Secretaria Municipal de Saúde de Novo São Joaquim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586465DC-4DFB-AF64-B535-AD6C41044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196F1656-08A0-B710-AF1D-61EDADAF5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0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7" y="1862212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224499" y="199525"/>
            <a:ext cx="5482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95285"/>
                </a:solidFill>
                <a:latin typeface="Segoe UI" panose="020B0502040204020203" pitchFamily="34" charset="0"/>
              </a:rPr>
              <a:t>Recursos Recebidos</a:t>
            </a:r>
          </a:p>
        </p:txBody>
      </p:sp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F3AA140B-4A10-71AE-BE87-A15642433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726667"/>
              </p:ext>
            </p:extLst>
          </p:nvPr>
        </p:nvGraphicFramePr>
        <p:xfrm>
          <a:off x="152979" y="3912510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Julho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280.108,23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CA762E2B-B040-70C3-D6D0-5A42A3C74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73761"/>
              </p:ext>
            </p:extLst>
          </p:nvPr>
        </p:nvGraphicFramePr>
        <p:xfrm>
          <a:off x="2172765" y="3912510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</a:rPr>
                        <a:t>Agosto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</a:rPr>
                        <a:t>R$</a:t>
                      </a:r>
                      <a:r>
                        <a:rPr lang="pt-BR" sz="1400" dirty="0">
                          <a:latin typeface="Segoe UI" panose="020B0502040204020203" pitchFamily="34" charset="0"/>
                        </a:rPr>
                        <a:t> </a:t>
                      </a:r>
                      <a:r>
                        <a:rPr lang="pt-BR" sz="1800" b="1" dirty="0">
                          <a:latin typeface="Segoe UI" panose="020B0502040204020203" pitchFamily="34" charset="0"/>
                        </a:rPr>
                        <a:t>87.147,75</a:t>
                      </a:r>
                      <a:endParaRPr lang="pt-BR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65688C9E-1A9C-FF9B-970B-732EEDC4D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555912"/>
              </p:ext>
            </p:extLst>
          </p:nvPr>
        </p:nvGraphicFramePr>
        <p:xfrm>
          <a:off x="4192551" y="3912510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Setembro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371.450,82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ACC9FBC2-6629-068C-3DDE-58754108F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44038"/>
              </p:ext>
            </p:extLst>
          </p:nvPr>
        </p:nvGraphicFramePr>
        <p:xfrm>
          <a:off x="6212337" y="3912510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Outubro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642.454,13 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35A68C44-B528-0855-D108-3317FB47E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437878"/>
              </p:ext>
            </p:extLst>
          </p:nvPr>
        </p:nvGraphicFramePr>
        <p:xfrm>
          <a:off x="8232123" y="3912510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Novembro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pt-B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pt-BR" sz="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pt-B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</a:t>
                      </a:r>
                      <a:r>
                        <a:rPr lang="pt-BR" sz="18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416.019,43</a:t>
                      </a:r>
                      <a:r>
                        <a:rPr lang="pt-BR" sz="11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Competência fechada, valores a receber.</a:t>
                      </a:r>
                      <a:r>
                        <a:rPr lang="pt-BR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9F65A0FD-4526-B0F2-DBFF-BFC4C67E6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32235"/>
              </p:ext>
            </p:extLst>
          </p:nvPr>
        </p:nvGraphicFramePr>
        <p:xfrm>
          <a:off x="10251907" y="3912510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Dezembro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pt-B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pt-BR" sz="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pt-B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377.860,66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Competência fechada, valores a receber.</a:t>
                      </a:r>
                      <a:r>
                        <a:rPr lang="pt-BR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pic>
        <p:nvPicPr>
          <p:cNvPr id="27" name="Gráfico 26" descr="Marca de seleção com preenchimento sólido">
            <a:extLst>
              <a:ext uri="{FF2B5EF4-FFF2-40B4-BE49-F238E27FC236}">
                <a16:creationId xmlns:a16="http://schemas.microsoft.com/office/drawing/2014/main" id="{43822444-09F8-9424-D6A3-55E036093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2322" y="5102927"/>
            <a:ext cx="720000" cy="720000"/>
          </a:xfrm>
          <a:prstGeom prst="rect">
            <a:avLst/>
          </a:prstGeom>
        </p:spPr>
      </p:pic>
      <p:pic>
        <p:nvPicPr>
          <p:cNvPr id="28" name="Gráfico 27" descr="Marca de seleção com preenchimento sólido">
            <a:extLst>
              <a:ext uri="{FF2B5EF4-FFF2-40B4-BE49-F238E27FC236}">
                <a16:creationId xmlns:a16="http://schemas.microsoft.com/office/drawing/2014/main" id="{1BA9ABD3-203F-92CB-1F8F-1601DCA8F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0376" y="5092633"/>
            <a:ext cx="720000" cy="720000"/>
          </a:xfrm>
          <a:prstGeom prst="rect">
            <a:avLst/>
          </a:prstGeom>
        </p:spPr>
      </p:pic>
      <p:pic>
        <p:nvPicPr>
          <p:cNvPr id="29" name="Gráfico 28" descr="Marca de seleção com preenchimento sólido">
            <a:extLst>
              <a:ext uri="{FF2B5EF4-FFF2-40B4-BE49-F238E27FC236}">
                <a16:creationId xmlns:a16="http://schemas.microsoft.com/office/drawing/2014/main" id="{BE440284-C0C9-AEC4-7A5C-6349D52F6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0312" y="5099300"/>
            <a:ext cx="720000" cy="720000"/>
          </a:xfrm>
          <a:prstGeom prst="rect">
            <a:avLst/>
          </a:prstGeom>
        </p:spPr>
      </p:pic>
      <p:pic>
        <p:nvPicPr>
          <p:cNvPr id="30" name="Gráfico 29" descr="Marca de seleção com preenchimento sólido">
            <a:extLst>
              <a:ext uri="{FF2B5EF4-FFF2-40B4-BE49-F238E27FC236}">
                <a16:creationId xmlns:a16="http://schemas.microsoft.com/office/drawing/2014/main" id="{F651FFD3-9925-3E6C-EB65-6F2DFD237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6354" y="5110695"/>
            <a:ext cx="720000" cy="720000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B0E9C04-AF66-F5B1-BE36-24906AA4C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501709"/>
              </p:ext>
            </p:extLst>
          </p:nvPr>
        </p:nvGraphicFramePr>
        <p:xfrm>
          <a:off x="147015" y="1765459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Janeiro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1.004,52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ACA751F-0527-47E8-F116-073D457E1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117035"/>
              </p:ext>
            </p:extLst>
          </p:nvPr>
        </p:nvGraphicFramePr>
        <p:xfrm>
          <a:off x="2166801" y="1765459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</a:rPr>
                        <a:t>Fevereiro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Segoe UI" panose="020B0502040204020203" pitchFamily="34" charset="0"/>
                        </a:rPr>
                        <a:t>Sem Produção no Mês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64A002F-B0C1-B044-6BBA-5FBF859F6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36850"/>
              </p:ext>
            </p:extLst>
          </p:nvPr>
        </p:nvGraphicFramePr>
        <p:xfrm>
          <a:off x="4186587" y="1765459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Março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56.794,18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1D944883-2D37-32AB-7666-7E94A4A30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551449"/>
              </p:ext>
            </p:extLst>
          </p:nvPr>
        </p:nvGraphicFramePr>
        <p:xfrm>
          <a:off x="6206373" y="1765459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Abril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27.734,82 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33" name="Tabela 32">
            <a:extLst>
              <a:ext uri="{FF2B5EF4-FFF2-40B4-BE49-F238E27FC236}">
                <a16:creationId xmlns:a16="http://schemas.microsoft.com/office/drawing/2014/main" id="{F1D38399-BB5F-FBAE-0D95-68DBA054F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81533"/>
              </p:ext>
            </p:extLst>
          </p:nvPr>
        </p:nvGraphicFramePr>
        <p:xfrm>
          <a:off x="8226159" y="1765459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349.535,39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5729D647-698F-CB1F-D19B-436B04FE2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107400"/>
              </p:ext>
            </p:extLst>
          </p:nvPr>
        </p:nvGraphicFramePr>
        <p:xfrm>
          <a:off x="10245943" y="1765459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Junho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pt-B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119.010,13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pic>
        <p:nvPicPr>
          <p:cNvPr id="35" name="Gráfico 34" descr="Marca de seleção com preenchimento sólido">
            <a:extLst>
              <a:ext uri="{FF2B5EF4-FFF2-40B4-BE49-F238E27FC236}">
                <a16:creationId xmlns:a16="http://schemas.microsoft.com/office/drawing/2014/main" id="{9A215C7B-FE2F-9447-FA67-C2D739891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358" y="2955876"/>
            <a:ext cx="720000" cy="720000"/>
          </a:xfrm>
          <a:prstGeom prst="rect">
            <a:avLst/>
          </a:prstGeom>
        </p:spPr>
      </p:pic>
      <p:pic>
        <p:nvPicPr>
          <p:cNvPr id="36" name="Gráfico 35" descr="Marca de seleção com preenchimento sólido">
            <a:extLst>
              <a:ext uri="{FF2B5EF4-FFF2-40B4-BE49-F238E27FC236}">
                <a16:creationId xmlns:a16="http://schemas.microsoft.com/office/drawing/2014/main" id="{2907C311-2B0B-6747-D536-2D10ED6D2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4412" y="2945582"/>
            <a:ext cx="720000" cy="720000"/>
          </a:xfrm>
          <a:prstGeom prst="rect">
            <a:avLst/>
          </a:prstGeom>
        </p:spPr>
      </p:pic>
      <p:pic>
        <p:nvPicPr>
          <p:cNvPr id="37" name="Gráfico 36" descr="Marca de seleção com preenchimento sólido">
            <a:extLst>
              <a:ext uri="{FF2B5EF4-FFF2-40B4-BE49-F238E27FC236}">
                <a16:creationId xmlns:a16="http://schemas.microsoft.com/office/drawing/2014/main" id="{AC96E40A-D62A-770C-71DD-E67082A1B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4348" y="2952249"/>
            <a:ext cx="720000" cy="720000"/>
          </a:xfrm>
          <a:prstGeom prst="rect">
            <a:avLst/>
          </a:prstGeom>
        </p:spPr>
      </p:pic>
      <p:pic>
        <p:nvPicPr>
          <p:cNvPr id="38" name="Gráfico 37" descr="Marca de seleção com preenchimento sólido">
            <a:extLst>
              <a:ext uri="{FF2B5EF4-FFF2-40B4-BE49-F238E27FC236}">
                <a16:creationId xmlns:a16="http://schemas.microsoft.com/office/drawing/2014/main" id="{C0B13FE0-B7BE-AA00-7436-6579706A0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0390" y="2963644"/>
            <a:ext cx="720000" cy="720000"/>
          </a:xfrm>
          <a:prstGeom prst="rect">
            <a:avLst/>
          </a:prstGeom>
        </p:spPr>
      </p:pic>
      <p:pic>
        <p:nvPicPr>
          <p:cNvPr id="39" name="Gráfico 38" descr="Marca de seleção com preenchimento sólido">
            <a:extLst>
              <a:ext uri="{FF2B5EF4-FFF2-40B4-BE49-F238E27FC236}">
                <a16:creationId xmlns:a16="http://schemas.microsoft.com/office/drawing/2014/main" id="{E4CCC63C-8BA1-C6B2-2A11-AB0D5883F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35882" y="2944367"/>
            <a:ext cx="720000" cy="72000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BF3D84C1-FD51-088F-73C3-DF7F97E57576}"/>
              </a:ext>
            </a:extLst>
          </p:cNvPr>
          <p:cNvSpPr txBox="1"/>
          <p:nvPr/>
        </p:nvSpPr>
        <p:spPr>
          <a:xfrm>
            <a:off x="5525335" y="1119128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Segoe UI" panose="020B0502040204020203" pitchFamily="34" charset="0"/>
              </a:rPr>
              <a:t>2024</a:t>
            </a:r>
          </a:p>
        </p:txBody>
      </p:sp>
      <p:pic>
        <p:nvPicPr>
          <p:cNvPr id="41" name="Gráfico 40" descr="Marca de seleção com preenchimento sólido">
            <a:extLst>
              <a:ext uri="{FF2B5EF4-FFF2-40B4-BE49-F238E27FC236}">
                <a16:creationId xmlns:a16="http://schemas.microsoft.com/office/drawing/2014/main" id="{0FED8950-8133-B720-1C45-2ED1CB4A4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5479" y="2944367"/>
            <a:ext cx="720000" cy="720000"/>
          </a:xfrm>
          <a:prstGeom prst="rect">
            <a:avLst/>
          </a:prstGeom>
        </p:spPr>
      </p:pic>
      <p:sp>
        <p:nvSpPr>
          <p:cNvPr id="42" name="CaixaDeTexto 12">
            <a:extLst>
              <a:ext uri="{FF2B5EF4-FFF2-40B4-BE49-F238E27FC236}">
                <a16:creationId xmlns:a16="http://schemas.microsoft.com/office/drawing/2014/main" id="{689F59A6-6D73-4203-88A1-EBEC6CD560C8}"/>
              </a:ext>
            </a:extLst>
          </p:cNvPr>
          <p:cNvSpPr txBox="1"/>
          <p:nvPr/>
        </p:nvSpPr>
        <p:spPr>
          <a:xfrm>
            <a:off x="-62698" y="6297445"/>
            <a:ext cx="33736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900" b="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Fonte: Secretaria Municipal de Saúde de Novo São Joaquim</a:t>
            </a:r>
          </a:p>
        </p:txBody>
      </p:sp>
    </p:spTree>
    <p:extLst>
      <p:ext uri="{BB962C8B-B14F-4D97-AF65-F5344CB8AC3E}">
        <p14:creationId xmlns:p14="http://schemas.microsoft.com/office/powerpoint/2010/main" val="492316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8578C-8740-8701-E958-3CA820286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AECAEB3D-D82A-7441-6C74-6BAFEB91C2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7" y="1862212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1DA05759-322C-A96C-9B21-A5A9A01A99F3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05F59E52-56F3-9C55-214A-9AE867FBCC17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B1403E7-CE9C-5A04-6BC9-197C6FB10268}"/>
              </a:ext>
            </a:extLst>
          </p:cNvPr>
          <p:cNvSpPr txBox="1"/>
          <p:nvPr/>
        </p:nvSpPr>
        <p:spPr>
          <a:xfrm>
            <a:off x="224499" y="199525"/>
            <a:ext cx="5482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95285"/>
                </a:solidFill>
                <a:latin typeface="Segoe UI" panose="020B0502040204020203" pitchFamily="34" charset="0"/>
              </a:rPr>
              <a:t>Recursos Recebidos</a:t>
            </a:r>
          </a:p>
        </p:txBody>
      </p: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1BA0C42D-2DD6-4C37-3DCF-C85968FA4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586764"/>
              </p:ext>
            </p:extLst>
          </p:nvPr>
        </p:nvGraphicFramePr>
        <p:xfrm>
          <a:off x="5249865" y="2934931"/>
          <a:ext cx="1800000" cy="18057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53623252"/>
                    </a:ext>
                  </a:extLst>
                </a:gridCol>
              </a:tblGrid>
              <a:tr h="26802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Dezembro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9634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pt-B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pt-BR" sz="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pt-B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pt-BR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</a:t>
                      </a:r>
                      <a:r>
                        <a:rPr lang="pt-BR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60.299,66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Competência fechada, valores a receber.</a:t>
                      </a:r>
                      <a:r>
                        <a:rPr lang="pt-BR" sz="1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844082"/>
                  </a:ext>
                </a:extLst>
              </a:tr>
            </a:tbl>
          </a:graphicData>
        </a:graphic>
      </p:graphicFrame>
      <p:sp>
        <p:nvSpPr>
          <p:cNvPr id="40" name="CaixaDeTexto 39">
            <a:extLst>
              <a:ext uri="{FF2B5EF4-FFF2-40B4-BE49-F238E27FC236}">
                <a16:creationId xmlns:a16="http://schemas.microsoft.com/office/drawing/2014/main" id="{6707D294-F74B-D086-2300-6E6FF11EF310}"/>
              </a:ext>
            </a:extLst>
          </p:cNvPr>
          <p:cNvSpPr txBox="1"/>
          <p:nvPr/>
        </p:nvSpPr>
        <p:spPr>
          <a:xfrm>
            <a:off x="5525335" y="2232310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Segoe UI" panose="020B0502040204020203" pitchFamily="34" charset="0"/>
              </a:rPr>
              <a:t>2025</a:t>
            </a:r>
          </a:p>
        </p:txBody>
      </p:sp>
      <p:sp>
        <p:nvSpPr>
          <p:cNvPr id="2" name="CaixaDeTexto 12">
            <a:extLst>
              <a:ext uri="{FF2B5EF4-FFF2-40B4-BE49-F238E27FC236}">
                <a16:creationId xmlns:a16="http://schemas.microsoft.com/office/drawing/2014/main" id="{22B54649-7C9A-9519-7937-77CDFF7137AD}"/>
              </a:ext>
            </a:extLst>
          </p:cNvPr>
          <p:cNvSpPr txBox="1"/>
          <p:nvPr/>
        </p:nvSpPr>
        <p:spPr>
          <a:xfrm>
            <a:off x="-62698" y="6297445"/>
            <a:ext cx="33736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900" b="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Fonte: Secretaria Municipal de Saúde de Novo São Joaquim</a:t>
            </a: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D51B0C01-9F6A-E014-C9BC-F66608CD6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5C5824C1-880E-D36B-080A-708A3C60F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8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EA367-C112-9F68-4C37-4A18830C1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10FC459E-1B10-EE37-326A-ED66C6F533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7" y="1862212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57F7DA8C-EDF2-F0A0-E912-FD4221DAB442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19F4B716-29CE-EAAB-6EE1-826157666F96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E3542C2-10AB-40F0-5424-5B2814FE029F}"/>
              </a:ext>
            </a:extLst>
          </p:cNvPr>
          <p:cNvSpPr txBox="1"/>
          <p:nvPr/>
        </p:nvSpPr>
        <p:spPr>
          <a:xfrm>
            <a:off x="2062290" y="1536174"/>
            <a:ext cx="81370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095285"/>
                </a:solidFill>
                <a:latin typeface="Segoe UI" panose="020B0502040204020203" pitchFamily="34" charset="0"/>
              </a:rPr>
              <a:t>Mas os resultados vão além dos números.</a:t>
            </a:r>
          </a:p>
          <a:p>
            <a:pPr algn="ctr"/>
            <a:endParaRPr lang="pt-BR" sz="2000" b="1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4400" b="1" dirty="0">
                <a:solidFill>
                  <a:srgbClr val="095285"/>
                </a:solidFill>
                <a:latin typeface="Segoe UI" panose="020B0502040204020203" pitchFamily="34" charset="0"/>
              </a:rPr>
              <a:t>Proporcionar qualidade de vida às pessoas é, sem dúvida, o maior resultado. </a:t>
            </a:r>
          </a:p>
        </p:txBody>
      </p:sp>
      <p:sp>
        <p:nvSpPr>
          <p:cNvPr id="2" name="CaixaDeTexto 12">
            <a:extLst>
              <a:ext uri="{FF2B5EF4-FFF2-40B4-BE49-F238E27FC236}">
                <a16:creationId xmlns:a16="http://schemas.microsoft.com/office/drawing/2014/main" id="{EB415A19-EAE2-C672-E76E-571CA81697DE}"/>
              </a:ext>
            </a:extLst>
          </p:cNvPr>
          <p:cNvSpPr txBox="1"/>
          <p:nvPr/>
        </p:nvSpPr>
        <p:spPr>
          <a:xfrm>
            <a:off x="-62698" y="6297445"/>
            <a:ext cx="33736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900" b="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Fonte: Secretaria Municipal de Saúde de Novo São Joaquim</a:t>
            </a: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835C134F-6AFC-672F-A151-23FA5899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C7CE8872-3438-2176-24C2-FCEFBA570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81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5" y="1488726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730199" y="331596"/>
            <a:ext cx="399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95285"/>
                </a:solidFill>
                <a:latin typeface="Segoe UI" panose="020B0502040204020203" pitchFamily="34" charset="0"/>
              </a:rPr>
              <a:t>Heróis do Mês</a:t>
            </a:r>
          </a:p>
        </p:txBody>
      </p:sp>
      <p:pic>
        <p:nvPicPr>
          <p:cNvPr id="3" name="Imagem 2" descr="Uma imagem contendo no interior, cama, deitado, bebê&#10;&#10;Descrição gerada automaticamente">
            <a:extLst>
              <a:ext uri="{FF2B5EF4-FFF2-40B4-BE49-F238E27FC236}">
                <a16:creationId xmlns:a16="http://schemas.microsoft.com/office/drawing/2014/main" id="{540A719D-A888-097B-EA58-262CE5421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3390508" y="2278310"/>
            <a:ext cx="2700000" cy="3600000"/>
          </a:xfrm>
          <a:prstGeom prst="flowChartPreparati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Uma imagem contendo pessoa, deitado, homem, jovem&#10;&#10;Descrição gerada automaticamente">
            <a:extLst>
              <a:ext uri="{FF2B5EF4-FFF2-40B4-BE49-F238E27FC236}">
                <a16:creationId xmlns:a16="http://schemas.microsoft.com/office/drawing/2014/main" id="{DA64002C-79F7-F045-EBDA-A33D08738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67" y="2278310"/>
            <a:ext cx="2700000" cy="3600000"/>
          </a:xfrm>
          <a:prstGeom prst="flowChartPreparati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 descr="Uma imagem contendo no interior, mesa, cachorro, deitado&#10;&#10;Descrição gerada automaticamente">
            <a:extLst>
              <a:ext uri="{FF2B5EF4-FFF2-40B4-BE49-F238E27FC236}">
                <a16:creationId xmlns:a16="http://schemas.microsoft.com/office/drawing/2014/main" id="{DFE3D2F7-BBF6-DC2C-89F5-3C30B808A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37" y="1101037"/>
            <a:ext cx="2700000" cy="3600000"/>
          </a:xfrm>
          <a:prstGeom prst="flowChartPreparati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 descr="Uma imagem contendo pessoa, no interior, homem, em pé&#10;&#10;Descrição gerada automaticamente">
            <a:extLst>
              <a:ext uri="{FF2B5EF4-FFF2-40B4-BE49-F238E27FC236}">
                <a16:creationId xmlns:a16="http://schemas.microsoft.com/office/drawing/2014/main" id="{CAA96B3C-73F8-CE80-AF38-97BE73532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9" y="1219895"/>
            <a:ext cx="2700000" cy="3600000"/>
          </a:xfrm>
          <a:prstGeom prst="flowChartPreparati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447F0BAE-B814-794E-A425-094B8EE56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9" name="Imagem 8" descr="Logotipo&#10;&#10;O conteúdo gerado por IA pode estar incorreto.">
            <a:extLst>
              <a:ext uri="{FF2B5EF4-FFF2-40B4-BE49-F238E27FC236}">
                <a16:creationId xmlns:a16="http://schemas.microsoft.com/office/drawing/2014/main" id="{246C7A52-A762-EB7D-97D0-EC1B327B96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9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5" y="1488726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730199" y="331596"/>
            <a:ext cx="75129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95285"/>
                </a:solidFill>
                <a:latin typeface="Segoe UI" panose="020B0502040204020203" pitchFamily="34" charset="0"/>
              </a:rPr>
              <a:t>Artroscopias / Artroplastias</a:t>
            </a:r>
          </a:p>
        </p:txBody>
      </p:sp>
      <p:pic>
        <p:nvPicPr>
          <p:cNvPr id="24" name="Imagem 23" descr="Homem com camiseta verde&#10;&#10;Descrição gerada automaticamente com confiança média">
            <a:extLst>
              <a:ext uri="{FF2B5EF4-FFF2-40B4-BE49-F238E27FC236}">
                <a16:creationId xmlns:a16="http://schemas.microsoft.com/office/drawing/2014/main" id="{AFC2BF64-203D-DA5D-6FA4-F9F8CA238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9" y="1153001"/>
            <a:ext cx="4661781" cy="2622252"/>
          </a:xfrm>
          <a:prstGeom prst="flowChartPreparati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m 27" descr="Uma imagem contendo pessoa, no interior, quarto, criança&#10;&#10;Descrição gerada automaticamente">
            <a:extLst>
              <a:ext uri="{FF2B5EF4-FFF2-40B4-BE49-F238E27FC236}">
                <a16:creationId xmlns:a16="http://schemas.microsoft.com/office/drawing/2014/main" id="{851838F9-8ECA-8DA9-6A17-7E9F41CBA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6" y="4162942"/>
            <a:ext cx="4266347" cy="2399820"/>
          </a:xfrm>
          <a:prstGeom prst="flowChartPreparati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7113254A-E59C-D624-A0A1-625D761F30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70" b="14853"/>
          <a:stretch/>
        </p:blipFill>
        <p:spPr>
          <a:xfrm>
            <a:off x="8716983" y="958656"/>
            <a:ext cx="3108516" cy="2388381"/>
          </a:xfrm>
          <a:prstGeom prst="flowChartPreparati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C63E8FC0-9A17-E479-5E4E-30B6F808AF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2C95FD1E-9A51-71AD-862D-B05086FE6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  <p:pic>
        <p:nvPicPr>
          <p:cNvPr id="9" name="Imagem 8" descr="Homem com chapéu verde&#10;&#10;Descrição gerada automaticamente com confiança média">
            <a:extLst>
              <a:ext uri="{FF2B5EF4-FFF2-40B4-BE49-F238E27FC236}">
                <a16:creationId xmlns:a16="http://schemas.microsoft.com/office/drawing/2014/main" id="{699E9967-59FE-F2DF-7CF6-C73BEA6C82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78" y="1794240"/>
            <a:ext cx="3328663" cy="4438217"/>
          </a:xfrm>
          <a:prstGeom prst="flowChartPreparati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159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2" y="1495413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730199" y="901867"/>
            <a:ext cx="6484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095285"/>
                </a:solidFill>
                <a:latin typeface="Segoe UI" panose="020B0502040204020203" pitchFamily="34" charset="0"/>
              </a:rPr>
              <a:t>Municípios Atendidos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5CA8CB-56E0-37F0-369A-D6A6E4A7FE12}"/>
              </a:ext>
            </a:extLst>
          </p:cNvPr>
          <p:cNvSpPr txBox="1"/>
          <p:nvPr/>
        </p:nvSpPr>
        <p:spPr>
          <a:xfrm>
            <a:off x="730198" y="1822927"/>
            <a:ext cx="7134831" cy="695998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Água Boa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Alto Araguaia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Alto Boa Vista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Alto Garças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Araguaiana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Barra do Bugres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Barra do Garças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Campinápolis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Indiavaí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Nova Xavantina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Novo São Joaquim</a:t>
            </a:r>
          </a:p>
          <a:p>
            <a:pPr>
              <a:lnSpc>
                <a:spcPct val="130000"/>
              </a:lnSpc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Pedra Preta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Pontal do Araguaia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Querência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São Jose dos Quatro Marcos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Ribeirãozinho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So Jose Do Xingú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Santa Cruz do Xingú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Santo Antônio do Leste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Torixoréu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Várzea Grande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Goiânia</a:t>
            </a:r>
          </a:p>
        </p:txBody>
      </p:sp>
      <p:pic>
        <p:nvPicPr>
          <p:cNvPr id="14" name="Imagem 13" descr="Pessoas em cima de uma superfície verde&#10;&#10;Descrição gerada automaticamente com confiança baixa">
            <a:extLst>
              <a:ext uri="{FF2B5EF4-FFF2-40B4-BE49-F238E27FC236}">
                <a16:creationId xmlns:a16="http://schemas.microsoft.com/office/drawing/2014/main" id="{DFF37991-15BF-84EE-ADF8-90402E703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487" y="762720"/>
            <a:ext cx="3480548" cy="30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 descr="Pessoas na cozinha&#10;&#10;Descrição gerada automaticamente com confiança média">
            <a:extLst>
              <a:ext uri="{FF2B5EF4-FFF2-40B4-BE49-F238E27FC236}">
                <a16:creationId xmlns:a16="http://schemas.microsoft.com/office/drawing/2014/main" id="{732316D1-74EC-C6C5-F130-58C045DEB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92" y="3917981"/>
            <a:ext cx="1913313" cy="16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12">
            <a:extLst>
              <a:ext uri="{FF2B5EF4-FFF2-40B4-BE49-F238E27FC236}">
                <a16:creationId xmlns:a16="http://schemas.microsoft.com/office/drawing/2014/main" id="{6E843577-DCE1-E51F-81B2-CBFD4A6951F3}"/>
              </a:ext>
            </a:extLst>
          </p:cNvPr>
          <p:cNvSpPr txBox="1"/>
          <p:nvPr/>
        </p:nvSpPr>
        <p:spPr>
          <a:xfrm>
            <a:off x="314989" y="6297445"/>
            <a:ext cx="33736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900" b="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Fonte: DataSUS </a:t>
            </a:r>
            <a:r>
              <a:rPr lang="pt-BR" sz="900" b="0" dirty="0" err="1">
                <a:solidFill>
                  <a:srgbClr val="095285"/>
                </a:solidFill>
                <a:latin typeface="Segoe UI" panose="020B0502040204020203" pitchFamily="34" charset="0"/>
              </a:rPr>
              <a:t>TabWin</a:t>
            </a:r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 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56CEE44A-D85D-4D36-5453-2DA58F23B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26DD0AD3-C1D1-ACC5-3763-26471FCFB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05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2" y="1495413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730199" y="901867"/>
            <a:ext cx="5671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095285"/>
                </a:solidFill>
                <a:latin typeface="Segoe UI" panose="020B0502040204020203" pitchFamily="34" charset="0"/>
              </a:rPr>
              <a:t>Demandas Zeradas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5CA8CB-56E0-37F0-369A-D6A6E4A7FE12}"/>
              </a:ext>
            </a:extLst>
          </p:cNvPr>
          <p:cNvSpPr txBox="1"/>
          <p:nvPr/>
        </p:nvSpPr>
        <p:spPr>
          <a:xfrm>
            <a:off x="730199" y="1822927"/>
            <a:ext cx="368703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Cirurgia Geral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Ginecológicas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Oftalmologia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Ortopedia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Otorrinolaringologia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Cirurgia Vascular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Urologia</a:t>
            </a:r>
          </a:p>
        </p:txBody>
      </p:sp>
      <p:pic>
        <p:nvPicPr>
          <p:cNvPr id="13" name="Imagem 12" descr="Pessoas na cozinha&#10;&#10;Descrição gerada automaticamente com confiança média">
            <a:extLst>
              <a:ext uri="{FF2B5EF4-FFF2-40B4-BE49-F238E27FC236}">
                <a16:creationId xmlns:a16="http://schemas.microsoft.com/office/drawing/2014/main" id="{C9068B27-31A2-8E94-903E-D9C6F7545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51" y="653611"/>
            <a:ext cx="1913313" cy="16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Pessoa posando para foto em frente a computador&#10;&#10;Descrição gerada automaticamente">
            <a:extLst>
              <a:ext uri="{FF2B5EF4-FFF2-40B4-BE49-F238E27FC236}">
                <a16:creationId xmlns:a16="http://schemas.microsoft.com/office/drawing/2014/main" id="{C9D88D03-8897-DE54-EDDD-958269773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63" y="806989"/>
            <a:ext cx="3479596" cy="30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 descr="Pessoas sentadas na cama&#10;&#10;Descrição gerada automaticamente">
            <a:extLst>
              <a:ext uri="{FF2B5EF4-FFF2-40B4-BE49-F238E27FC236}">
                <a16:creationId xmlns:a16="http://schemas.microsoft.com/office/drawing/2014/main" id="{3F1D1059-1629-E6D3-4717-76B22E49A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493" y="2430108"/>
            <a:ext cx="3479356" cy="30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18" descr="Uma imagem contendo mesa, homem, itens, computador&#10;&#10;Descrição gerada automaticamente">
            <a:extLst>
              <a:ext uri="{FF2B5EF4-FFF2-40B4-BE49-F238E27FC236}">
                <a16:creationId xmlns:a16="http://schemas.microsoft.com/office/drawing/2014/main" id="{8DF0FD4A-E96D-8D47-6FC3-19018F4AC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25" y="3965886"/>
            <a:ext cx="1912896" cy="16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12">
            <a:extLst>
              <a:ext uri="{FF2B5EF4-FFF2-40B4-BE49-F238E27FC236}">
                <a16:creationId xmlns:a16="http://schemas.microsoft.com/office/drawing/2014/main" id="{AEC3BEEC-8567-652E-9B01-DB4ECAED2635}"/>
              </a:ext>
            </a:extLst>
          </p:cNvPr>
          <p:cNvSpPr txBox="1"/>
          <p:nvPr/>
        </p:nvSpPr>
        <p:spPr>
          <a:xfrm>
            <a:off x="-62698" y="6297445"/>
            <a:ext cx="33736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900" b="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Fonte: Secretaria Municipal de Saúde de Novo São Joaquim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2BDE1E40-649F-8DAB-81CA-63B979D2F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1C88BBB0-5092-F16E-3FC3-2C1CDBE89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91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camiseta verde&#10;&#10;Descrição gerada automaticamente com confiança média">
            <a:extLst>
              <a:ext uri="{FF2B5EF4-FFF2-40B4-BE49-F238E27FC236}">
                <a16:creationId xmlns:a16="http://schemas.microsoft.com/office/drawing/2014/main" id="{1683CEF4-77B4-EF6D-8629-1BC8274A9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90DADAB-9FF6-0C40-2DF6-98265BA06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F00C0B-07C7-9E74-5818-3BD4A5ECD7A1}"/>
              </a:ext>
            </a:extLst>
          </p:cNvPr>
          <p:cNvSpPr txBox="1"/>
          <p:nvPr/>
        </p:nvSpPr>
        <p:spPr>
          <a:xfrm>
            <a:off x="2865202" y="3005609"/>
            <a:ext cx="6207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OBRIGADA!</a:t>
            </a:r>
            <a:endParaRPr lang="pt-B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65BB213A-227C-B213-F66F-521E1ABA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02" y="4713766"/>
            <a:ext cx="2991395" cy="1143962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278B852B-BD38-131B-3034-8042D900E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5143818" y="346347"/>
            <a:ext cx="1904361" cy="23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3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5" y="1428052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6577210" y="145801"/>
            <a:ext cx="5155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95285"/>
                </a:solidFill>
                <a:latin typeface="Segoe UI" panose="020B0502040204020203" pitchFamily="34" charset="0"/>
              </a:rPr>
              <a:t>Novo São Joaquim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5CA8CB-56E0-37F0-369A-D6A6E4A7FE12}"/>
              </a:ext>
            </a:extLst>
          </p:cNvPr>
          <p:cNvSpPr txBox="1"/>
          <p:nvPr/>
        </p:nvSpPr>
        <p:spPr>
          <a:xfrm>
            <a:off x="6603388" y="1205477"/>
            <a:ext cx="5107745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População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2000" b="1" dirty="0">
                <a:latin typeface="Segoe UI" panose="020B0502040204020203" pitchFamily="34" charset="0"/>
              </a:rPr>
              <a:t>7.160 habitantes</a:t>
            </a:r>
            <a:r>
              <a:rPr lang="pt-BR" sz="1400" b="1" dirty="0">
                <a:latin typeface="Segoe UI" panose="020B0502040204020203" pitchFamily="34" charset="0"/>
              </a:rPr>
              <a:t> </a:t>
            </a:r>
            <a:r>
              <a:rPr lang="pt-B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(IBGE 2024)</a:t>
            </a:r>
            <a:endParaRPr lang="pt-BR" sz="2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Localização</a:t>
            </a: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Região Garças Araguaia (Macro Leste)</a:t>
            </a:r>
          </a:p>
          <a:p>
            <a:endParaRPr lang="pt-BR" sz="11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Distâncias</a:t>
            </a:r>
          </a:p>
          <a:p>
            <a:r>
              <a:rPr lang="pt-BR" sz="2000" b="1" dirty="0">
                <a:latin typeface="Segoe UI" panose="020B0502040204020203" pitchFamily="34" charset="0"/>
              </a:rPr>
              <a:t>480 km de Cuiabá</a:t>
            </a:r>
          </a:p>
          <a:p>
            <a:r>
              <a:rPr lang="pt-BR" sz="2000" b="1" dirty="0">
                <a:latin typeface="Segoe UI" panose="020B0502040204020203" pitchFamily="34" charset="0"/>
              </a:rPr>
              <a:t>260 km de Barra do Garças </a:t>
            </a:r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(Sede da Região)</a:t>
            </a:r>
          </a:p>
          <a:p>
            <a:endParaRPr lang="pt-BR" sz="11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Prefeito Municipal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Leonardo Faria Zampa</a:t>
            </a:r>
          </a:p>
          <a:p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Secretária Municipal de Saúde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Renata Martins de Oliveira do Carmo</a:t>
            </a:r>
          </a:p>
          <a:p>
            <a:endParaRPr lang="pt-BR" sz="11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Equipe da Saúde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158 profissionais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</p:txBody>
      </p:sp>
      <p:pic>
        <p:nvPicPr>
          <p:cNvPr id="9" name="Imagem 8" descr="Mapa&#10;&#10;Descrição gerada automaticamente">
            <a:extLst>
              <a:ext uri="{FF2B5EF4-FFF2-40B4-BE49-F238E27FC236}">
                <a16:creationId xmlns:a16="http://schemas.microsoft.com/office/drawing/2014/main" id="{1233F982-5C1A-6417-F168-EE9A30BCB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22" y="0"/>
            <a:ext cx="6772885" cy="6416149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21EB4736-3351-2E6D-6C3D-B1E1BADFDCF8}"/>
              </a:ext>
            </a:extLst>
          </p:cNvPr>
          <p:cNvSpPr/>
          <p:nvPr/>
        </p:nvSpPr>
        <p:spPr>
          <a:xfrm>
            <a:off x="5219699" y="5021580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F45E546-CAF3-C30A-AE3E-9C8ADEACC6CA}"/>
              </a:ext>
            </a:extLst>
          </p:cNvPr>
          <p:cNvSpPr txBox="1"/>
          <p:nvPr/>
        </p:nvSpPr>
        <p:spPr>
          <a:xfrm>
            <a:off x="5153433" y="5021580"/>
            <a:ext cx="104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</a:rPr>
              <a:t>Barra do</a:t>
            </a:r>
          </a:p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</a:rPr>
              <a:t>Garças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DBB7190-B641-54F6-DACB-CCC56C03BB36}"/>
              </a:ext>
            </a:extLst>
          </p:cNvPr>
          <p:cNvSpPr/>
          <p:nvPr/>
        </p:nvSpPr>
        <p:spPr>
          <a:xfrm>
            <a:off x="3095194" y="4783836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DB3121E-FF67-8249-8F37-7CF35C6DEF02}"/>
              </a:ext>
            </a:extLst>
          </p:cNvPr>
          <p:cNvSpPr txBox="1"/>
          <p:nvPr/>
        </p:nvSpPr>
        <p:spPr>
          <a:xfrm>
            <a:off x="480867" y="5514349"/>
            <a:ext cx="9044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</a:rPr>
              <a:t>Cuiabá</a:t>
            </a:r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2D60D716-20BB-C8CD-EB33-63B209110B24}"/>
              </a:ext>
            </a:extLst>
          </p:cNvPr>
          <p:cNvSpPr/>
          <p:nvPr/>
        </p:nvSpPr>
        <p:spPr>
          <a:xfrm>
            <a:off x="4363078" y="545632"/>
            <a:ext cx="2190122" cy="4046688"/>
          </a:xfrm>
          <a:custGeom>
            <a:avLst/>
            <a:gdLst>
              <a:gd name="connsiteX0" fmla="*/ 330842 w 2190122"/>
              <a:gd name="connsiteY0" fmla="*/ 4046688 h 4046688"/>
              <a:gd name="connsiteX1" fmla="*/ 5722 w 2190122"/>
              <a:gd name="connsiteY1" fmla="*/ 1130768 h 4046688"/>
              <a:gd name="connsiteX2" fmla="*/ 574682 w 2190122"/>
              <a:gd name="connsiteY2" fmla="*/ 175728 h 4046688"/>
              <a:gd name="connsiteX3" fmla="*/ 2190122 w 2190122"/>
              <a:gd name="connsiteY3" fmla="*/ 3008 h 404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122" h="4046688">
                <a:moveTo>
                  <a:pt x="330842" y="4046688"/>
                </a:moveTo>
                <a:cubicBezTo>
                  <a:pt x="147962" y="2911308"/>
                  <a:pt x="-34918" y="1775928"/>
                  <a:pt x="5722" y="1130768"/>
                </a:cubicBezTo>
                <a:cubicBezTo>
                  <a:pt x="46362" y="485608"/>
                  <a:pt x="210615" y="363688"/>
                  <a:pt x="574682" y="175728"/>
                </a:cubicBezTo>
                <a:cubicBezTo>
                  <a:pt x="938749" y="-12232"/>
                  <a:pt x="1564435" y="-4612"/>
                  <a:pt x="2190122" y="3008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35" name="Triângulo isósceles 34">
            <a:extLst>
              <a:ext uri="{FF2B5EF4-FFF2-40B4-BE49-F238E27FC236}">
                <a16:creationId xmlns:a16="http://schemas.microsoft.com/office/drawing/2014/main" id="{E4BEF048-7FDA-E13F-8F78-46F61D51D4A3}"/>
              </a:ext>
            </a:extLst>
          </p:cNvPr>
          <p:cNvSpPr/>
          <p:nvPr/>
        </p:nvSpPr>
        <p:spPr>
          <a:xfrm rot="5400000">
            <a:off x="6319520" y="447040"/>
            <a:ext cx="257690" cy="216271"/>
          </a:xfrm>
          <a:prstGeom prst="triangle">
            <a:avLst/>
          </a:prstGeom>
          <a:solidFill>
            <a:srgbClr val="FFF41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B61B2FE7-D171-7F6F-68DB-58CE73F75911}"/>
              </a:ext>
            </a:extLst>
          </p:cNvPr>
          <p:cNvSpPr/>
          <p:nvPr/>
        </p:nvSpPr>
        <p:spPr>
          <a:xfrm>
            <a:off x="985520" y="4553153"/>
            <a:ext cx="2133600" cy="879334"/>
          </a:xfrm>
          <a:custGeom>
            <a:avLst/>
            <a:gdLst>
              <a:gd name="connsiteX0" fmla="*/ 2133600 w 2133600"/>
              <a:gd name="connsiteY0" fmla="*/ 232207 h 791007"/>
              <a:gd name="connsiteX1" fmla="*/ 629920 w 2133600"/>
              <a:gd name="connsiteY1" fmla="*/ 29007 h 791007"/>
              <a:gd name="connsiteX2" fmla="*/ 0 w 2133600"/>
              <a:gd name="connsiteY2" fmla="*/ 791007 h 79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0" h="791007">
                <a:moveTo>
                  <a:pt x="2133600" y="232207"/>
                </a:moveTo>
                <a:cubicBezTo>
                  <a:pt x="1559560" y="84040"/>
                  <a:pt x="985520" y="-64126"/>
                  <a:pt x="629920" y="29007"/>
                </a:cubicBezTo>
                <a:cubicBezTo>
                  <a:pt x="274320" y="122140"/>
                  <a:pt x="137160" y="456573"/>
                  <a:pt x="0" y="79100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38" name="Triângulo isósceles 37">
            <a:extLst>
              <a:ext uri="{FF2B5EF4-FFF2-40B4-BE49-F238E27FC236}">
                <a16:creationId xmlns:a16="http://schemas.microsoft.com/office/drawing/2014/main" id="{CA522033-3040-D797-A056-7571EDED06AA}"/>
              </a:ext>
            </a:extLst>
          </p:cNvPr>
          <p:cNvSpPr/>
          <p:nvPr/>
        </p:nvSpPr>
        <p:spPr>
          <a:xfrm rot="11599907">
            <a:off x="896220" y="5378352"/>
            <a:ext cx="178599" cy="164151"/>
          </a:xfrm>
          <a:prstGeom prst="triangle">
            <a:avLst/>
          </a:prstGeom>
          <a:solidFill>
            <a:schemeClr val="tx1"/>
          </a:solidFill>
          <a:ln>
            <a:solidFill>
              <a:srgbClr val="030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5AB3A3CB-422E-51F6-488C-526BE138D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1" name="Imagem 10" descr="Logotipo&#10;&#10;O conteúdo gerado por IA pode estar incorreto.">
            <a:extLst>
              <a:ext uri="{FF2B5EF4-FFF2-40B4-BE49-F238E27FC236}">
                <a16:creationId xmlns:a16="http://schemas.microsoft.com/office/drawing/2014/main" id="{CFE36CCF-BF18-0442-D664-438E8E4FE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2" y="1495413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730199" y="1118180"/>
            <a:ext cx="56352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095285"/>
                </a:solidFill>
                <a:latin typeface="Segoe UI" panose="020B0502040204020203" pitchFamily="34" charset="0"/>
              </a:rPr>
              <a:t>Hospital Municipal</a:t>
            </a:r>
          </a:p>
          <a:p>
            <a:r>
              <a:rPr lang="pt-BR" sz="2000" dirty="0">
                <a:solidFill>
                  <a:srgbClr val="095285"/>
                </a:solidFill>
                <a:latin typeface="Segoe UI" panose="020B0502040204020203" pitchFamily="34" charset="0"/>
              </a:rPr>
              <a:t>Maria Dolores T. Jordão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5CA8CB-56E0-37F0-369A-D6A6E4A7FE12}"/>
              </a:ext>
            </a:extLst>
          </p:cNvPr>
          <p:cNvSpPr txBox="1"/>
          <p:nvPr/>
        </p:nvSpPr>
        <p:spPr>
          <a:xfrm>
            <a:off x="730199" y="2471859"/>
            <a:ext cx="3390865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Leitos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12 Cirúrgicos Geral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41 Total</a:t>
            </a:r>
          </a:p>
          <a:p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Salas de Cirurgias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02 Salas</a:t>
            </a:r>
          </a:p>
          <a:p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Equipe do Hospital Municipal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78 profissionais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</p:txBody>
      </p:sp>
      <p:pic>
        <p:nvPicPr>
          <p:cNvPr id="13" name="Imagem 12" descr="Uma imagem contendo no interior, edifício, piso, azulejado&#10;&#10;Descrição gerada automaticamente">
            <a:extLst>
              <a:ext uri="{FF2B5EF4-FFF2-40B4-BE49-F238E27FC236}">
                <a16:creationId xmlns:a16="http://schemas.microsoft.com/office/drawing/2014/main" id="{CAE5BDCE-1CED-736C-20C4-26EB0AD9E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18" y="216026"/>
            <a:ext cx="1779967" cy="156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Quarto com uma cama de hospital&#10;&#10;Descrição gerada automaticamente com confiança média">
            <a:extLst>
              <a:ext uri="{FF2B5EF4-FFF2-40B4-BE49-F238E27FC236}">
                <a16:creationId xmlns:a16="http://schemas.microsoft.com/office/drawing/2014/main" id="{6448AB36-363F-4A4A-DB68-37ED0097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370" y="3560657"/>
            <a:ext cx="2575718" cy="2267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 descr="Placa na frente de um prédio&#10;&#10;Descrição gerada automaticamente">
            <a:extLst>
              <a:ext uri="{FF2B5EF4-FFF2-40B4-BE49-F238E27FC236}">
                <a16:creationId xmlns:a16="http://schemas.microsoft.com/office/drawing/2014/main" id="{31768C31-1B79-65AF-F844-D9FEA496B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67" y="351968"/>
            <a:ext cx="3479843" cy="30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18" descr="Uma imagem contendo no interior, teto, cozinha, janela&#10;&#10;Descrição gerada automaticamente">
            <a:extLst>
              <a:ext uri="{FF2B5EF4-FFF2-40B4-BE49-F238E27FC236}">
                <a16:creationId xmlns:a16="http://schemas.microsoft.com/office/drawing/2014/main" id="{8E0C7A47-9DDB-84F5-56E4-E070FA796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75" y="1906403"/>
            <a:ext cx="3486992" cy="30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m 21" descr="Estação de metrô&#10;&#10;Descrição gerada automaticamente com confiança média">
            <a:extLst>
              <a:ext uri="{FF2B5EF4-FFF2-40B4-BE49-F238E27FC236}">
                <a16:creationId xmlns:a16="http://schemas.microsoft.com/office/drawing/2014/main" id="{3E48B390-BEB5-38D2-F34E-A0EBF98B7B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11" y="3739642"/>
            <a:ext cx="2577489" cy="2267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F53EC41F-5C51-E4C3-CCD7-FB23BF2690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4" name="Imagem 13" descr="Logotipo&#10;&#10;O conteúdo gerado por IA pode estar incorreto.">
            <a:extLst>
              <a:ext uri="{FF2B5EF4-FFF2-40B4-BE49-F238E27FC236}">
                <a16:creationId xmlns:a16="http://schemas.microsoft.com/office/drawing/2014/main" id="{1F28C975-2DD2-9382-6E24-2DB5A53D7C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1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2" y="1495413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730199" y="1118180"/>
            <a:ext cx="2682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095285"/>
                </a:solidFill>
                <a:latin typeface="Segoe UI" panose="020B0502040204020203" pitchFamily="34" charset="0"/>
              </a:rPr>
              <a:t>Fila Zero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5CA8CB-56E0-37F0-369A-D6A6E4A7FE12}"/>
              </a:ext>
            </a:extLst>
          </p:cNvPr>
          <p:cNvSpPr txBox="1"/>
          <p:nvPr/>
        </p:nvSpPr>
        <p:spPr>
          <a:xfrm>
            <a:off x="730199" y="2471859"/>
            <a:ext cx="4934941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Propostas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05 Propostas Aprovadas</a:t>
            </a:r>
          </a:p>
          <a:p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Primeira proposta aprovada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03 de agosto de 2023</a:t>
            </a:r>
          </a:p>
          <a:p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Procedimentos, consultas e exames de imagem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R$ 7.566.560,17</a:t>
            </a:r>
          </a:p>
        </p:txBody>
      </p:sp>
      <p:pic>
        <p:nvPicPr>
          <p:cNvPr id="14" name="Imagem 13" descr="Homem com chapéu verde&#10;&#10;Descrição gerada automaticamente com confiança média">
            <a:extLst>
              <a:ext uri="{FF2B5EF4-FFF2-40B4-BE49-F238E27FC236}">
                <a16:creationId xmlns:a16="http://schemas.microsoft.com/office/drawing/2014/main" id="{04C8D4BD-B52F-49D0-FE43-2F2B0EC41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29" y="2435688"/>
            <a:ext cx="3483332" cy="306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 descr="Pessoas em pé em frente a parede verde&#10;&#10;Descrição gerada automaticamente com confiança média">
            <a:extLst>
              <a:ext uri="{FF2B5EF4-FFF2-40B4-BE49-F238E27FC236}">
                <a16:creationId xmlns:a16="http://schemas.microsoft.com/office/drawing/2014/main" id="{DB87DF25-489E-9C36-85AA-8BC79F347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54" y="899292"/>
            <a:ext cx="3485620" cy="30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 descr="Uma imagem contendo ao ar livre, mesa, grande, verde&#10;&#10;Descrição gerada automaticamente">
            <a:extLst>
              <a:ext uri="{FF2B5EF4-FFF2-40B4-BE49-F238E27FC236}">
                <a16:creationId xmlns:a16="http://schemas.microsoft.com/office/drawing/2014/main" id="{F2C987C4-BEBA-F948-3B59-37BF399F9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35" y="619222"/>
            <a:ext cx="1913247" cy="16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m 20" descr="Homem em cima de uma mala verde&#10;&#10;Descrição gerada automaticamente com confiança média">
            <a:extLst>
              <a:ext uri="{FF2B5EF4-FFF2-40B4-BE49-F238E27FC236}">
                <a16:creationId xmlns:a16="http://schemas.microsoft.com/office/drawing/2014/main" id="{49941026-2A8C-D584-66D2-CCCA29BDC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82" y="4084031"/>
            <a:ext cx="1915745" cy="16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47C53726-0131-BE2C-2F29-C7F0769D2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D2A384A2-1E6F-C0FF-A172-F6D0D0730C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0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2" y="1495413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730199" y="331595"/>
            <a:ext cx="4806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095285"/>
                </a:solidFill>
                <a:latin typeface="Segoe UI" panose="020B0502040204020203" pitchFamily="34" charset="0"/>
              </a:rPr>
              <a:t>Linha do Tempo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465EA882-0312-9BE0-F62B-FCAF7AF5DC58}"/>
              </a:ext>
            </a:extLst>
          </p:cNvPr>
          <p:cNvCxnSpPr/>
          <p:nvPr/>
        </p:nvCxnSpPr>
        <p:spPr>
          <a:xfrm>
            <a:off x="655286" y="3569063"/>
            <a:ext cx="11014200" cy="0"/>
          </a:xfrm>
          <a:prstGeom prst="straightConnector1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F9487C9-27AD-4D75-6C56-9AB87E1C3BE3}"/>
              </a:ext>
            </a:extLst>
          </p:cNvPr>
          <p:cNvSpPr/>
          <p:nvPr/>
        </p:nvSpPr>
        <p:spPr>
          <a:xfrm>
            <a:off x="145142" y="2326108"/>
            <a:ext cx="1550249" cy="5502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0000FF"/>
                </a:solidFill>
                <a:latin typeface="Segoe UI" panose="020B0502040204020203" pitchFamily="34" charset="0"/>
              </a:rPr>
              <a:t>Cirurgia Geral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Ginecologia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EB5A98D-8636-16FC-522A-701F8FDAC661}"/>
              </a:ext>
            </a:extLst>
          </p:cNvPr>
          <p:cNvCxnSpPr/>
          <p:nvPr/>
        </p:nvCxnSpPr>
        <p:spPr>
          <a:xfrm>
            <a:off x="928912" y="2967545"/>
            <a:ext cx="0" cy="47274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312F2AA-3158-DF4C-5A8D-8CA59DE0DB84}"/>
              </a:ext>
            </a:extLst>
          </p:cNvPr>
          <p:cNvSpPr/>
          <p:nvPr/>
        </p:nvSpPr>
        <p:spPr>
          <a:xfrm>
            <a:off x="386076" y="3760386"/>
            <a:ext cx="1097284" cy="529779"/>
          </a:xfrm>
          <a:prstGeom prst="round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Setembro 2023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110E796-74DC-8BB7-FA5C-388F2978DA5F}"/>
              </a:ext>
            </a:extLst>
          </p:cNvPr>
          <p:cNvCxnSpPr/>
          <p:nvPr/>
        </p:nvCxnSpPr>
        <p:spPr>
          <a:xfrm>
            <a:off x="2409370" y="2378265"/>
            <a:ext cx="0" cy="108000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C7BA368F-F662-2AD8-6F5F-2AB1C473C71E}"/>
              </a:ext>
            </a:extLst>
          </p:cNvPr>
          <p:cNvSpPr/>
          <p:nvPr/>
        </p:nvSpPr>
        <p:spPr>
          <a:xfrm>
            <a:off x="3084286" y="2517715"/>
            <a:ext cx="1550249" cy="3688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293FF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Ortopedia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75D4B47E-FA86-4396-CBBC-09F0C4B36836}"/>
              </a:ext>
            </a:extLst>
          </p:cNvPr>
          <p:cNvCxnSpPr/>
          <p:nvPr/>
        </p:nvCxnSpPr>
        <p:spPr>
          <a:xfrm>
            <a:off x="3857896" y="2980088"/>
            <a:ext cx="0" cy="47274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6AEA3308-1775-BC89-74EB-92D495C1676A}"/>
              </a:ext>
            </a:extLst>
          </p:cNvPr>
          <p:cNvCxnSpPr/>
          <p:nvPr/>
        </p:nvCxnSpPr>
        <p:spPr>
          <a:xfrm>
            <a:off x="6794255" y="2988283"/>
            <a:ext cx="0" cy="47274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048F0C2F-414F-95E9-D982-C313C03DFD15}"/>
              </a:ext>
            </a:extLst>
          </p:cNvPr>
          <p:cNvCxnSpPr/>
          <p:nvPr/>
        </p:nvCxnSpPr>
        <p:spPr>
          <a:xfrm>
            <a:off x="11181867" y="2376795"/>
            <a:ext cx="0" cy="108000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9BA4C28-F615-2F67-B7CA-2E0BC328DDA3}"/>
              </a:ext>
            </a:extLst>
          </p:cNvPr>
          <p:cNvCxnSpPr/>
          <p:nvPr/>
        </p:nvCxnSpPr>
        <p:spPr>
          <a:xfrm>
            <a:off x="6794137" y="4353449"/>
            <a:ext cx="0" cy="47274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5E556106-B1A7-50B3-7411-2757F4F7B76C}"/>
              </a:ext>
            </a:extLst>
          </p:cNvPr>
          <p:cNvSpPr/>
          <p:nvPr/>
        </p:nvSpPr>
        <p:spPr>
          <a:xfrm>
            <a:off x="5449041" y="4944254"/>
            <a:ext cx="2700832" cy="1063070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Novo Credenciamento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</a:rPr>
              <a:t>Demanda reprimida zerada em dezembro, retorno com as cirurgias de acordo com nova demanda.</a:t>
            </a:r>
            <a:endParaRPr kumimoji="0" lang="pt-BR" sz="1800" b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85F0669A-F907-373B-0A8F-AE43191FD94B}"/>
              </a:ext>
            </a:extLst>
          </p:cNvPr>
          <p:cNvSpPr/>
          <p:nvPr/>
        </p:nvSpPr>
        <p:spPr>
          <a:xfrm>
            <a:off x="1632259" y="1979752"/>
            <a:ext cx="1550249" cy="346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FF0000"/>
                </a:solidFill>
                <a:latin typeface="Segoe UI" panose="020B0502040204020203" pitchFamily="34" charset="0"/>
              </a:rPr>
              <a:t>Oftalmologia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E931A8B8-5370-4565-B9B3-13A9679CBBF0}"/>
              </a:ext>
            </a:extLst>
          </p:cNvPr>
          <p:cNvSpPr/>
          <p:nvPr/>
        </p:nvSpPr>
        <p:spPr>
          <a:xfrm>
            <a:off x="1851808" y="3760386"/>
            <a:ext cx="1097284" cy="529779"/>
          </a:xfrm>
          <a:prstGeom prst="round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Setembro 2023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51BEAF04-5C57-F7DF-6575-1BFD02F7542D}"/>
              </a:ext>
            </a:extLst>
          </p:cNvPr>
          <p:cNvSpPr/>
          <p:nvPr/>
        </p:nvSpPr>
        <p:spPr>
          <a:xfrm>
            <a:off x="3317540" y="3760386"/>
            <a:ext cx="1097284" cy="529779"/>
          </a:xfrm>
          <a:prstGeom prst="round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Dezembro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2023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EBD16331-9ED2-3365-C066-3AAB436BCA42}"/>
              </a:ext>
            </a:extLst>
          </p:cNvPr>
          <p:cNvSpPr/>
          <p:nvPr/>
        </p:nvSpPr>
        <p:spPr>
          <a:xfrm>
            <a:off x="4783272" y="3760386"/>
            <a:ext cx="1097284" cy="529779"/>
          </a:xfrm>
          <a:prstGeom prst="round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Março 2024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B700CBCA-82EF-553D-C63F-1FD4DAC86F8C}"/>
              </a:ext>
            </a:extLst>
          </p:cNvPr>
          <p:cNvSpPr/>
          <p:nvPr/>
        </p:nvSpPr>
        <p:spPr>
          <a:xfrm>
            <a:off x="6249004" y="3760386"/>
            <a:ext cx="1097284" cy="529779"/>
          </a:xfrm>
          <a:prstGeom prst="round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Abril   2024</a:t>
            </a: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6CD42798-CFF3-E3E5-D914-C347E442AACD}"/>
              </a:ext>
            </a:extLst>
          </p:cNvPr>
          <p:cNvSpPr/>
          <p:nvPr/>
        </p:nvSpPr>
        <p:spPr>
          <a:xfrm>
            <a:off x="4546904" y="1815848"/>
            <a:ext cx="1550249" cy="4727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Imagem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TC / RM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E1FBF84B-FE6C-47AA-62B3-097DA90AA06C}"/>
              </a:ext>
            </a:extLst>
          </p:cNvPr>
          <p:cNvSpPr/>
          <p:nvPr/>
        </p:nvSpPr>
        <p:spPr>
          <a:xfrm>
            <a:off x="6016171" y="2352862"/>
            <a:ext cx="1550249" cy="5537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293FFA"/>
                </a:solidFill>
                <a:latin typeface="Segoe UI" panose="020B0502040204020203" pitchFamily="34" charset="0"/>
              </a:rPr>
              <a:t>Cirurgia Geral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293FF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Ginecologia</a:t>
            </a: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1D701A6-DFC8-D1FD-C5A7-31B1F8863C49}"/>
              </a:ext>
            </a:extLst>
          </p:cNvPr>
          <p:cNvSpPr/>
          <p:nvPr/>
        </p:nvSpPr>
        <p:spPr>
          <a:xfrm>
            <a:off x="7714736" y="3760386"/>
            <a:ext cx="1097284" cy="529779"/>
          </a:xfrm>
          <a:prstGeom prst="round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Maio   2024</a:t>
            </a: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2C798B96-02A1-A076-85C9-177B9704B1E9}"/>
              </a:ext>
            </a:extLst>
          </p:cNvPr>
          <p:cNvSpPr/>
          <p:nvPr/>
        </p:nvSpPr>
        <p:spPr>
          <a:xfrm>
            <a:off x="7140261" y="1926163"/>
            <a:ext cx="2242278" cy="356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FF0000"/>
                </a:solidFill>
                <a:latin typeface="Segoe UI" panose="020B0502040204020203" pitchFamily="34" charset="0"/>
              </a:rPr>
              <a:t>Otorrinolaringologia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7CC13DC1-3F9E-81DD-2AF7-94ECFCD28046}"/>
              </a:ext>
            </a:extLst>
          </p:cNvPr>
          <p:cNvSpPr/>
          <p:nvPr/>
        </p:nvSpPr>
        <p:spPr>
          <a:xfrm>
            <a:off x="9180468" y="3760386"/>
            <a:ext cx="1097284" cy="529779"/>
          </a:xfrm>
          <a:prstGeom prst="round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Julho   2024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AF64CD29-879A-15EA-E865-4B089647905C}"/>
              </a:ext>
            </a:extLst>
          </p:cNvPr>
          <p:cNvSpPr/>
          <p:nvPr/>
        </p:nvSpPr>
        <p:spPr>
          <a:xfrm>
            <a:off x="10646199" y="3760386"/>
            <a:ext cx="1097284" cy="529779"/>
          </a:xfrm>
          <a:prstGeom prst="round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Agosto   2024</a:t>
            </a: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B66F3CCA-897C-5353-A827-F54A3E73663C}"/>
              </a:ext>
            </a:extLst>
          </p:cNvPr>
          <p:cNvCxnSpPr/>
          <p:nvPr/>
        </p:nvCxnSpPr>
        <p:spPr>
          <a:xfrm>
            <a:off x="5320936" y="2368104"/>
            <a:ext cx="0" cy="108000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8723C74B-4FE0-D3D3-ACD8-9A50D693C438}"/>
              </a:ext>
            </a:extLst>
          </p:cNvPr>
          <p:cNvCxnSpPr/>
          <p:nvPr/>
        </p:nvCxnSpPr>
        <p:spPr>
          <a:xfrm>
            <a:off x="8267335" y="2368522"/>
            <a:ext cx="0" cy="108000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ED48424C-1A9C-8449-6DD8-48C1885F2068}"/>
              </a:ext>
            </a:extLst>
          </p:cNvPr>
          <p:cNvCxnSpPr/>
          <p:nvPr/>
        </p:nvCxnSpPr>
        <p:spPr>
          <a:xfrm>
            <a:off x="9731256" y="3008245"/>
            <a:ext cx="0" cy="47274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65694EE5-2441-B557-5C71-D654E31FB611}"/>
              </a:ext>
            </a:extLst>
          </p:cNvPr>
          <p:cNvSpPr/>
          <p:nvPr/>
        </p:nvSpPr>
        <p:spPr>
          <a:xfrm>
            <a:off x="9029743" y="2362179"/>
            <a:ext cx="1398538" cy="5628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293FFA"/>
                </a:solidFill>
                <a:latin typeface="Segoe UI" panose="020B0502040204020203" pitchFamily="34" charset="0"/>
              </a:rPr>
              <a:t>Cirurgia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293FF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Vascular</a:t>
            </a: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E5DC7679-3046-CD00-E588-6AAD43EB1E85}"/>
              </a:ext>
            </a:extLst>
          </p:cNvPr>
          <p:cNvSpPr/>
          <p:nvPr/>
        </p:nvSpPr>
        <p:spPr>
          <a:xfrm>
            <a:off x="10486692" y="1932268"/>
            <a:ext cx="1398538" cy="356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FF0000"/>
                </a:solidFill>
                <a:latin typeface="Segoe UI" panose="020B0502040204020203" pitchFamily="34" charset="0"/>
              </a:rPr>
              <a:t>Urologia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0BD10A5C-1377-C3A7-587E-5B7476BD8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976F5601-BAFF-352F-0E8F-B79E45A27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91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2" y="1495413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730199" y="411107"/>
            <a:ext cx="4471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095285"/>
                </a:solidFill>
                <a:latin typeface="Segoe UI" panose="020B0502040204020203" pitchFamily="34" charset="0"/>
              </a:rPr>
              <a:t>Especialidades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5CA8CB-56E0-37F0-369A-D6A6E4A7FE12}"/>
              </a:ext>
            </a:extLst>
          </p:cNvPr>
          <p:cNvSpPr txBox="1"/>
          <p:nvPr/>
        </p:nvSpPr>
        <p:spPr>
          <a:xfrm>
            <a:off x="730199" y="1511070"/>
            <a:ext cx="3687035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Contratadas/credenciadas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Cirurgia Geral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Ginecologia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Oftalmologia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Ortopedia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Otorrinolaringologia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Cirurgia Vascular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Anestesiologia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RM e TC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OPME</a:t>
            </a:r>
          </a:p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rPr>
              <a:t>Urologia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</a:endParaRPr>
          </a:p>
        </p:txBody>
      </p:sp>
      <p:pic>
        <p:nvPicPr>
          <p:cNvPr id="13" name="Imagem 12" descr="Homem com criança na cama&#10;&#10;Descrição gerada automaticamente com confiança média">
            <a:extLst>
              <a:ext uri="{FF2B5EF4-FFF2-40B4-BE49-F238E27FC236}">
                <a16:creationId xmlns:a16="http://schemas.microsoft.com/office/drawing/2014/main" id="{5B24F9B9-F447-D7E9-D703-0C42F1500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46" y="530615"/>
            <a:ext cx="1911474" cy="1684800"/>
          </a:xfrm>
          <a:prstGeom prst="rect">
            <a:avLst/>
          </a:prstGeom>
        </p:spPr>
      </p:pic>
      <p:pic>
        <p:nvPicPr>
          <p:cNvPr id="15" name="Imagem 14" descr="Mulher com as mãos na cintura&#10;&#10;Descrição gerada automaticamente com confiança média">
            <a:extLst>
              <a:ext uri="{FF2B5EF4-FFF2-40B4-BE49-F238E27FC236}">
                <a16:creationId xmlns:a16="http://schemas.microsoft.com/office/drawing/2014/main" id="{7BF64BBB-6EDB-7D7D-A17E-3E3E1CE40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920" y="3999144"/>
            <a:ext cx="1913664" cy="16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 descr="Pessoas na frente de um bolo com velas acesas&#10;&#10;Descrição gerada automaticamente com confiança baixa">
            <a:extLst>
              <a:ext uri="{FF2B5EF4-FFF2-40B4-BE49-F238E27FC236}">
                <a16:creationId xmlns:a16="http://schemas.microsoft.com/office/drawing/2014/main" id="{755B4FDB-15E1-3EA8-68B0-1C97884E1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43" y="785791"/>
            <a:ext cx="3486321" cy="3067200"/>
          </a:xfrm>
          <a:prstGeom prst="rect">
            <a:avLst/>
          </a:prstGeom>
        </p:spPr>
      </p:pic>
      <p:pic>
        <p:nvPicPr>
          <p:cNvPr id="19" name="Imagem 18" descr="Pessoa fazendo gesto com a mão&#10;&#10;Descrição gerada automaticamente com confiança média">
            <a:extLst>
              <a:ext uri="{FF2B5EF4-FFF2-40B4-BE49-F238E27FC236}">
                <a16:creationId xmlns:a16="http://schemas.microsoft.com/office/drawing/2014/main" id="{3F83D14F-09F8-9EC7-CC28-1FACEB835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50" y="2380577"/>
            <a:ext cx="3482087" cy="3067200"/>
          </a:xfrm>
          <a:prstGeom prst="rect">
            <a:avLst/>
          </a:prstGeom>
        </p:spPr>
      </p:pic>
      <p:pic>
        <p:nvPicPr>
          <p:cNvPr id="3" name="Imagem 2" descr="Homem com criança na cama&#10;&#10;Descrição gerada automaticamente com confiança média">
            <a:extLst>
              <a:ext uri="{FF2B5EF4-FFF2-40B4-BE49-F238E27FC236}">
                <a16:creationId xmlns:a16="http://schemas.microsoft.com/office/drawing/2014/main" id="{E7197E1B-CE22-D4C1-D058-653859C7F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46" y="511606"/>
            <a:ext cx="1911474" cy="16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Pessoas na frente de um bolo com velas acesas&#10;&#10;Descrição gerada automaticamente com confiança baixa">
            <a:extLst>
              <a:ext uri="{FF2B5EF4-FFF2-40B4-BE49-F238E27FC236}">
                <a16:creationId xmlns:a16="http://schemas.microsoft.com/office/drawing/2014/main" id="{C6BBC089-348C-1E80-8BBE-6A277F11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43" y="766782"/>
            <a:ext cx="3486321" cy="30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Pessoa fazendo gesto com a mão&#10;&#10;Descrição gerada automaticamente com confiança média">
            <a:extLst>
              <a:ext uri="{FF2B5EF4-FFF2-40B4-BE49-F238E27FC236}">
                <a16:creationId xmlns:a16="http://schemas.microsoft.com/office/drawing/2014/main" id="{BD83F312-385A-82AC-2B9D-CA9D9444F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50" y="2361568"/>
            <a:ext cx="3482087" cy="30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1126C455-B04C-5006-39D3-B91A39CFF0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21" name="Imagem 20" descr="Logotipo&#10;&#10;O conteúdo gerado por IA pode estar incorreto.">
            <a:extLst>
              <a:ext uri="{FF2B5EF4-FFF2-40B4-BE49-F238E27FC236}">
                <a16:creationId xmlns:a16="http://schemas.microsoft.com/office/drawing/2014/main" id="{3AF28AB1-66E5-9F22-3B89-DD95A1B973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1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5" y="1488726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0D97A4-3B73-00B7-4AE6-C7D18348846B}"/>
              </a:ext>
            </a:extLst>
          </p:cNvPr>
          <p:cNvSpPr txBox="1"/>
          <p:nvPr/>
        </p:nvSpPr>
        <p:spPr>
          <a:xfrm>
            <a:off x="730199" y="331596"/>
            <a:ext cx="5907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95285"/>
                </a:solidFill>
                <a:latin typeface="Segoe UI" panose="020B0502040204020203" pitchFamily="34" charset="0"/>
              </a:rPr>
              <a:t>Ortopedia maio/2024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256B7C9C-6F57-73F8-FB90-3CD12A5DD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8199876"/>
              </p:ext>
            </p:extLst>
          </p:nvPr>
        </p:nvGraphicFramePr>
        <p:xfrm>
          <a:off x="0" y="340070"/>
          <a:ext cx="12192000" cy="673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3A09CF6F-78F3-5B6B-62E2-0B31DCBB8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811997"/>
              </p:ext>
            </p:extLst>
          </p:nvPr>
        </p:nvGraphicFramePr>
        <p:xfrm>
          <a:off x="6426208" y="5483865"/>
          <a:ext cx="4417200" cy="8748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050407">
                  <a:extLst>
                    <a:ext uri="{9D8B030D-6E8A-4147-A177-3AD203B41FA5}">
                      <a16:colId xmlns:a16="http://schemas.microsoft.com/office/drawing/2014/main" val="3991818758"/>
                    </a:ext>
                  </a:extLst>
                </a:gridCol>
                <a:gridCol w="508806">
                  <a:extLst>
                    <a:ext uri="{9D8B030D-6E8A-4147-A177-3AD203B41FA5}">
                      <a16:colId xmlns:a16="http://schemas.microsoft.com/office/drawing/2014/main" val="2104861462"/>
                    </a:ext>
                  </a:extLst>
                </a:gridCol>
                <a:gridCol w="857987">
                  <a:extLst>
                    <a:ext uri="{9D8B030D-6E8A-4147-A177-3AD203B41FA5}">
                      <a16:colId xmlns:a16="http://schemas.microsoft.com/office/drawing/2014/main" val="212704593"/>
                    </a:ext>
                  </a:extLst>
                </a:gridCol>
              </a:tblGrid>
              <a:tr h="2916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ARTROPLASTIA TOTAL PRIMARIA DO JOELHO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Segoe UI" panose="020B0502040204020203" pitchFamily="34" charset="0"/>
                        </a:rPr>
                        <a:t>22.690,06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10185580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RECONSTRUÇÃO LIG INTRA-ARTICULAR DO JOELHO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Segoe UI" panose="020B0502040204020203" pitchFamily="34" charset="0"/>
                        </a:rPr>
                        <a:t>137.659,20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9795883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TRATAMENTO CIRÚRGICO DE ROTURA DE MENISCO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Segoe UI" panose="020B0502040204020203" pitchFamily="34" charset="0"/>
                        </a:rPr>
                        <a:t>34.733,40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0877692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330BBD4-6251-50B7-B6D4-23B965B22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789019"/>
              </p:ext>
            </p:extLst>
          </p:nvPr>
        </p:nvGraphicFramePr>
        <p:xfrm>
          <a:off x="1239328" y="5490465"/>
          <a:ext cx="4416932" cy="87256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677668">
                  <a:extLst>
                    <a:ext uri="{9D8B030D-6E8A-4147-A177-3AD203B41FA5}">
                      <a16:colId xmlns:a16="http://schemas.microsoft.com/office/drawing/2014/main" val="3991818758"/>
                    </a:ext>
                  </a:extLst>
                </a:gridCol>
                <a:gridCol w="739264">
                  <a:extLst>
                    <a:ext uri="{9D8B030D-6E8A-4147-A177-3AD203B41FA5}">
                      <a16:colId xmlns:a16="http://schemas.microsoft.com/office/drawing/2014/main" val="212704593"/>
                    </a:ext>
                  </a:extLst>
                </a:gridCol>
              </a:tblGrid>
              <a:tr h="21814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ORTOPEDISTA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-24.000,00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10185580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ANESTESIOLOGISTA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-24.000,00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9795883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OPME, INSTRUMENTAÇÃO E TORRE DE VÍDEO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-77.936,00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57312898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MATERIAIS E MEDICAMENTOS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</a:rPr>
                        <a:t>-6.500,00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98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13598226"/>
                  </a:ext>
                </a:extLst>
              </a:tr>
            </a:tbl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3C9937-8575-BB37-F6AA-773CB258D621}"/>
              </a:ext>
            </a:extLst>
          </p:cNvPr>
          <p:cNvSpPr txBox="1"/>
          <p:nvPr/>
        </p:nvSpPr>
        <p:spPr>
          <a:xfrm>
            <a:off x="9462053" y="494878"/>
            <a:ext cx="25216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95285"/>
                </a:solidFill>
                <a:latin typeface="Segoe UI" panose="020B0502040204020203" pitchFamily="34" charset="0"/>
              </a:rPr>
              <a:t>R$ 62.644,66</a:t>
            </a:r>
          </a:p>
          <a:p>
            <a:pPr algn="ctr"/>
            <a:r>
              <a:rPr lang="pt-BR" sz="1200" dirty="0">
                <a:solidFill>
                  <a:srgbClr val="095285"/>
                </a:solidFill>
                <a:latin typeface="Segoe UI" panose="020B0502040204020203" pitchFamily="34" charset="0"/>
              </a:rPr>
              <a:t>RECURSOS ECONOMIZADOS</a:t>
            </a: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E746D994-28A8-E8CD-62FE-31F84B02CE43}"/>
              </a:ext>
            </a:extLst>
          </p:cNvPr>
          <p:cNvSpPr txBox="1"/>
          <p:nvPr/>
        </p:nvSpPr>
        <p:spPr>
          <a:xfrm>
            <a:off x="-62698" y="6297445"/>
            <a:ext cx="33736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900" b="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Fonte: Secretaria Municipal de Saúde de Novo São Joaquim</a:t>
            </a:r>
          </a:p>
        </p:txBody>
      </p:sp>
    </p:spTree>
    <p:extLst>
      <p:ext uri="{BB962C8B-B14F-4D97-AF65-F5344CB8AC3E}">
        <p14:creationId xmlns:p14="http://schemas.microsoft.com/office/powerpoint/2010/main" val="76374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5" y="1488726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256B7C9C-6F57-73F8-FB90-3CD12A5DD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771543"/>
              </p:ext>
            </p:extLst>
          </p:nvPr>
        </p:nvGraphicFramePr>
        <p:xfrm>
          <a:off x="0" y="321579"/>
          <a:ext cx="12192000" cy="672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3C9937-8575-BB37-F6AA-773CB258D621}"/>
              </a:ext>
            </a:extLst>
          </p:cNvPr>
          <p:cNvSpPr txBox="1"/>
          <p:nvPr/>
        </p:nvSpPr>
        <p:spPr>
          <a:xfrm>
            <a:off x="8866211" y="288870"/>
            <a:ext cx="312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C00000"/>
                </a:solidFill>
                <a:latin typeface="Segoe UI" panose="020B0502040204020203" pitchFamily="34" charset="0"/>
              </a:rPr>
              <a:t>R$ 118.770,18</a:t>
            </a:r>
          </a:p>
          <a:p>
            <a:pPr algn="ctr"/>
            <a:r>
              <a:rPr lang="pt-BR" sz="1600" dirty="0">
                <a:solidFill>
                  <a:srgbClr val="C00000"/>
                </a:solidFill>
                <a:latin typeface="Segoe UI" panose="020B0502040204020203" pitchFamily="34" charset="0"/>
              </a:rPr>
              <a:t>RECURSOS PRÓPIOS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EE5815C-3DF1-5304-46C9-D359C00A2920}"/>
              </a:ext>
            </a:extLst>
          </p:cNvPr>
          <p:cNvSpPr txBox="1"/>
          <p:nvPr/>
        </p:nvSpPr>
        <p:spPr>
          <a:xfrm>
            <a:off x="730199" y="410254"/>
            <a:ext cx="7791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95285"/>
                </a:solidFill>
                <a:latin typeface="Segoe UI" panose="020B0502040204020203" pitchFamily="34" charset="0"/>
              </a:rPr>
              <a:t>Resultado Financeiro de Set/2023 à Jan/2025</a:t>
            </a:r>
          </a:p>
        </p:txBody>
      </p:sp>
      <p:sp>
        <p:nvSpPr>
          <p:cNvPr id="10" name="CaixaDeTexto 12">
            <a:extLst>
              <a:ext uri="{FF2B5EF4-FFF2-40B4-BE49-F238E27FC236}">
                <a16:creationId xmlns:a16="http://schemas.microsoft.com/office/drawing/2014/main" id="{469E7DDE-7A8B-36CE-A72D-89B23145A4EA}"/>
              </a:ext>
            </a:extLst>
          </p:cNvPr>
          <p:cNvSpPr txBox="1"/>
          <p:nvPr/>
        </p:nvSpPr>
        <p:spPr>
          <a:xfrm>
            <a:off x="-62698" y="6297445"/>
            <a:ext cx="33736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900" b="0" dirty="0">
              <a:solidFill>
                <a:srgbClr val="095285"/>
              </a:solidFill>
              <a:latin typeface="Segoe UI" panose="020B0502040204020203" pitchFamily="34" charset="0"/>
            </a:endParaRPr>
          </a:p>
          <a:p>
            <a:pPr algn="ctr"/>
            <a:r>
              <a:rPr lang="pt-BR" sz="900" b="0" dirty="0">
                <a:solidFill>
                  <a:srgbClr val="095285"/>
                </a:solidFill>
                <a:latin typeface="Segoe UI" panose="020B0502040204020203" pitchFamily="34" charset="0"/>
              </a:rPr>
              <a:t>Fonte: Secretaria Municipal de Saúde de Novo São Joaquim</a:t>
            </a: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F358011F-4CE0-1F9D-6354-5B2E50B0E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0186253C-050A-1168-367D-406482CD1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1BAFD6C-C084-E448-E84B-C859511A08E5}"/>
              </a:ext>
            </a:extLst>
          </p:cNvPr>
          <p:cNvSpPr txBox="1"/>
          <p:nvPr/>
        </p:nvSpPr>
        <p:spPr>
          <a:xfrm>
            <a:off x="8866211" y="1899498"/>
            <a:ext cx="3123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40%</a:t>
            </a:r>
          </a:p>
          <a:p>
            <a:pPr algn="ctr"/>
            <a:r>
              <a:rPr lang="pt-BR" sz="160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EXECUTADO DO VALOR DAS PROPOSTAS APROVADAS</a:t>
            </a:r>
          </a:p>
        </p:txBody>
      </p:sp>
    </p:spTree>
    <p:extLst>
      <p:ext uri="{BB962C8B-B14F-4D97-AF65-F5344CB8AC3E}">
        <p14:creationId xmlns:p14="http://schemas.microsoft.com/office/powerpoint/2010/main" val="243023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3A31F7B-6FF6-D930-2CA1-8D7D74D7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5" y="1488726"/>
            <a:ext cx="10464726" cy="4001895"/>
          </a:xfrm>
          <a:prstGeom prst="rect">
            <a:avLst/>
          </a:prstGeom>
        </p:spPr>
      </p:pic>
      <p:sp>
        <p:nvSpPr>
          <p:cNvPr id="7" name="Hexágono 6">
            <a:extLst>
              <a:ext uri="{FF2B5EF4-FFF2-40B4-BE49-F238E27FC236}">
                <a16:creationId xmlns:a16="http://schemas.microsoft.com/office/drawing/2014/main" id="{80FD34DC-BF4A-F9FD-0B49-E85FA05AE5AF}"/>
              </a:ext>
            </a:extLst>
          </p:cNvPr>
          <p:cNvSpPr>
            <a:spLocks noChangeAspect="1"/>
          </p:cNvSpPr>
          <p:nvPr/>
        </p:nvSpPr>
        <p:spPr>
          <a:xfrm>
            <a:off x="6095998" y="-460657"/>
            <a:ext cx="7228115" cy="612000"/>
          </a:xfrm>
          <a:prstGeom prst="hexagon">
            <a:avLst/>
          </a:prstGeom>
          <a:solidFill>
            <a:srgbClr val="09528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62936BE7-7AF0-A178-8CB9-1A5E31961B5F}"/>
              </a:ext>
            </a:extLst>
          </p:cNvPr>
          <p:cNvSpPr>
            <a:spLocks noChangeAspect="1"/>
          </p:cNvSpPr>
          <p:nvPr/>
        </p:nvSpPr>
        <p:spPr>
          <a:xfrm>
            <a:off x="-170822" y="6706656"/>
            <a:ext cx="6266821" cy="377432"/>
          </a:xfrm>
          <a:prstGeom prst="hexagon">
            <a:avLst/>
          </a:prstGeom>
          <a:noFill/>
          <a:ln w="28575">
            <a:solidFill>
              <a:srgbClr val="FFF4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A25039D-8F5A-F288-38CD-8288FA618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541124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026F2434-97DD-362A-E03C-FBFA218A92CD}"/>
              </a:ext>
            </a:extLst>
          </p:cNvPr>
          <p:cNvSpPr txBox="1"/>
          <p:nvPr/>
        </p:nvSpPr>
        <p:spPr>
          <a:xfrm>
            <a:off x="730199" y="410254"/>
            <a:ext cx="9858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95285"/>
                </a:solidFill>
                <a:latin typeface="Segoe UI" panose="020B0502040204020203" pitchFamily="34" charset="0"/>
              </a:rPr>
              <a:t>Procedimentos por Especialidade de Set/2023 à Jan/2025</a:t>
            </a:r>
          </a:p>
        </p:txBody>
      </p:sp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F3201AB8-1CEF-D9B2-90CA-395BF26C8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76" y="6108184"/>
            <a:ext cx="1600345" cy="612000"/>
          </a:xfrm>
          <a:prstGeom prst="rect">
            <a:avLst/>
          </a:prstGeom>
        </p:spPr>
      </p:pic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759FBA1F-D0B8-247C-CCDC-40CDC961B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8112" r="26173" b="16696"/>
          <a:stretch/>
        </p:blipFill>
        <p:spPr>
          <a:xfrm>
            <a:off x="11008605" y="5465072"/>
            <a:ext cx="1076802" cy="13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29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616</Words>
  <Application>Microsoft Office PowerPoint</Application>
  <PresentationFormat>Widescreen</PresentationFormat>
  <Paragraphs>249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Aptos Display</vt:lpstr>
      <vt:lpstr>Segoe UI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Laboratório Municipal de Novo São Joaquim MT</dc:creator>
  <cp:lastModifiedBy>Laboratório Municipal de Novo São Joaquim MT</cp:lastModifiedBy>
  <cp:revision>2</cp:revision>
  <cp:lastPrinted>2024-06-01T21:21:58Z</cp:lastPrinted>
  <dcterms:created xsi:type="dcterms:W3CDTF">2024-06-01T12:56:39Z</dcterms:created>
  <dcterms:modified xsi:type="dcterms:W3CDTF">2025-03-14T20:56:15Z</dcterms:modified>
</cp:coreProperties>
</file>