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8" r:id="rId7"/>
    <p:sldId id="267" r:id="rId8"/>
    <p:sldId id="262" r:id="rId9"/>
    <p:sldId id="265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E746D-CCA3-43F7-9FA7-5615E2697238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2839C-EE1D-423E-84A5-B86294661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86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2839C-EE1D-423E-84A5-B8629466198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06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1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3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1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8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6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7" y="370587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/>
              <a:t>Semana de Saúde na Escola</a:t>
            </a:r>
            <a:br>
              <a:rPr lang="pt-BR" sz="5400" b="1" dirty="0"/>
            </a:br>
            <a:r>
              <a:rPr lang="pt-BR" sz="5400" b="1" dirty="0"/>
              <a:t>Aumento da Cobertura Vacinal Contra o HPV</a:t>
            </a:r>
            <a:br>
              <a:rPr lang="pt-BR" sz="5400" b="1" dirty="0"/>
            </a:br>
            <a:endParaRPr lang="pt-B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77" y="53653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Estratégia de imunização e promoção da saúde em Alto Boa Vista – MT</a:t>
            </a:r>
          </a:p>
          <a:p>
            <a:pPr marL="0" indent="0" algn="ctr">
              <a:buNone/>
            </a:pPr>
            <a:r>
              <a:rPr lang="pt-BR" dirty="0"/>
              <a:t>Paula Karine da Costa Soares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C633A5-41B9-4C5A-AA25-056C0891F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8" y="0"/>
            <a:ext cx="4873999" cy="16405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A7A0D3-66D8-40DB-B86D-7EB1C6F6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75" y="521074"/>
            <a:ext cx="22574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44BD5F-DC19-4254-9B27-B62A540D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0647"/>
            <a:ext cx="9144000" cy="3796706"/>
          </a:xfrm>
          <a:prstGeom prst="rect">
            <a:avLst/>
          </a:prstGeom>
        </p:spPr>
      </p:pic>
      <p:pic>
        <p:nvPicPr>
          <p:cNvPr id="3" name="Espaço Reservado para Imagem 4">
            <a:extLst>
              <a:ext uri="{FF2B5EF4-FFF2-40B4-BE49-F238E27FC236}">
                <a16:creationId xmlns:a16="http://schemas.microsoft.com/office/drawing/2014/main" id="{983B197B-B3B6-45B1-8B0B-9C859985D0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7736541" y="0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5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dirty="0"/>
              <a:t>• </a:t>
            </a:r>
            <a:r>
              <a:rPr lang="pt-BR" dirty="0"/>
              <a:t>Estratégia eficaz para ampliar a vacinação</a:t>
            </a:r>
          </a:p>
          <a:p>
            <a:pPr algn="just"/>
            <a:r>
              <a:rPr lang="pt-BR" dirty="0"/>
              <a:t>• Fortalecimento das ações preventivas</a:t>
            </a:r>
          </a:p>
          <a:p>
            <a:pPr algn="just"/>
            <a:r>
              <a:rPr lang="pt-BR" dirty="0"/>
              <a:t>• Impacto positivo na adesão à imunização</a:t>
            </a:r>
          </a:p>
          <a:p>
            <a:pPr algn="just"/>
            <a:r>
              <a:rPr lang="pt-BR" dirty="0"/>
              <a:t>• Importância da intersetorialidade entre saúde e educação</a:t>
            </a:r>
          </a:p>
          <a:p>
            <a:pPr algn="just"/>
            <a:r>
              <a:rPr lang="pt-BR" dirty="0"/>
              <a:t>• Necessidade de continuidade </a:t>
            </a:r>
          </a:p>
          <a:p>
            <a:endParaRPr lang="pt-BR" b="1" dirty="0"/>
          </a:p>
          <a:p>
            <a:pPr algn="just"/>
            <a:endParaRPr lang="pt-BR" sz="1400" b="1" dirty="0"/>
          </a:p>
          <a:p>
            <a:pPr marL="0" indent="0" algn="just">
              <a:buNone/>
            </a:pPr>
            <a:r>
              <a:rPr lang="pt-BR" sz="1400" b="1" dirty="0"/>
              <a:t>  PALAVRAS-CHAVE: </a:t>
            </a:r>
            <a:endParaRPr lang="pt-BR" sz="1400" dirty="0"/>
          </a:p>
          <a:p>
            <a:pPr algn="just"/>
            <a:r>
              <a:rPr lang="pt-BR" sz="1400" dirty="0"/>
              <a:t>Semana de Saúde na Escola, Vacinação HPV, Cobertura Vacinal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3CF70592-2338-41B2-BDFA-DE2024EEF7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7745507" y="33870"/>
            <a:ext cx="1899920" cy="11717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61FD13-CFA9-4A5C-AE1B-B6A0D2883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06" y="4004780"/>
            <a:ext cx="3316941" cy="2688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Agradecimentos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dirty="0"/>
              <a:t>• </a:t>
            </a:r>
            <a:r>
              <a:rPr lang="pt-BR" dirty="0"/>
              <a:t>Equipes de saúde, escolas e comunidade.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dirty="0"/>
              <a:t>OBRIGADA!</a:t>
            </a:r>
          </a:p>
          <a:p>
            <a:pPr algn="ctr"/>
            <a:r>
              <a:rPr dirty="0"/>
              <a:t> 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06D651-2009-4E72-92EE-1686AD110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6" y="3777478"/>
            <a:ext cx="2872409" cy="21543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BAD1C2B-3CAF-4612-B134-1BD139F3C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101" y="3775243"/>
            <a:ext cx="2728652" cy="235346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CF08988-E252-46E5-8409-6B439584B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892" y="2644281"/>
            <a:ext cx="3261692" cy="2078246"/>
          </a:xfrm>
          <a:prstGeom prst="rect">
            <a:avLst/>
          </a:prstGeom>
        </p:spPr>
      </p:pic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E846F97C-D203-4C60-BACD-F9991AC788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7763434" y="35957"/>
            <a:ext cx="1860357" cy="114738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E945D80-4791-4F02-8DA2-9621B5532702}"/>
              </a:ext>
            </a:extLst>
          </p:cNvPr>
          <p:cNvSpPr/>
          <p:nvPr/>
        </p:nvSpPr>
        <p:spPr>
          <a:xfrm>
            <a:off x="2380738" y="54141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rgbClr val="333333"/>
                </a:solidFill>
                <a:latin typeface="Roboto"/>
              </a:rPr>
              <a:t>A imunização é o caminho para um</a:t>
            </a:r>
          </a:p>
          <a:p>
            <a:pPr algn="ctr"/>
            <a:r>
              <a:rPr lang="pt-BR" sz="1600" dirty="0">
                <a:solidFill>
                  <a:srgbClr val="333333"/>
                </a:solidFill>
                <a:latin typeface="Roboto"/>
              </a:rPr>
              <a:t> futuro mais saudável.</a:t>
            </a:r>
            <a:endParaRPr lang="pt-B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Apresentação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dirty="0"/>
              <a:t>• </a:t>
            </a:r>
            <a:r>
              <a:rPr lang="pt-BR" dirty="0"/>
              <a:t>Localização: Alto Boa Vista – MT, 1.100 km de Cuiabá, 98 km sem pavimentação</a:t>
            </a:r>
          </a:p>
          <a:p>
            <a:pPr algn="just"/>
            <a:r>
              <a:rPr lang="pt-BR" dirty="0"/>
              <a:t>• População: 5.715 habitantes, incluindo comunidades indígenas</a:t>
            </a:r>
          </a:p>
          <a:p>
            <a:pPr algn="just"/>
            <a:r>
              <a:rPr lang="pt-BR" dirty="0"/>
              <a:t>• Estrutura de saúde: 3 equipes de saúde da família, sendo: USF Maria Manso, USF Adélia Rezende e ESF Luzia Gama</a:t>
            </a:r>
          </a:p>
          <a:p>
            <a:pPr algn="just"/>
            <a:r>
              <a:rPr lang="pt-BR" dirty="0"/>
              <a:t>• Em parceria com as escolas públicas do município, a semana de saúde na escola foi implementada no ano de 2021, seguindo as diretrizes do PSE.</a:t>
            </a:r>
          </a:p>
          <a:p>
            <a:pPr algn="just"/>
            <a:endParaRPr lang="pt-BR" dirty="0"/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1B2C56DC-85C1-4529-A3D2-3FCBB17E27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7736547" y="33870"/>
            <a:ext cx="1899920" cy="11717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DB3A577-30C1-4182-B528-D2FA0B6B5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9489">
            <a:off x="6490161" y="4448924"/>
            <a:ext cx="1924921" cy="1769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Objetivo Geral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Promover a imunização contra o HPV durante a Semana de Saúde na Escola, garantindo a adesão dos estudantes e fortalecendo as ações preventivas do Programa Saúde na Escola (PSE), contribuindo para a redução de doenças associadas ao </a:t>
            </a:r>
            <a:r>
              <a:rPr lang="pt-BR" dirty="0" err="1"/>
              <a:t>papilomavírus</a:t>
            </a:r>
            <a:r>
              <a:rPr lang="pt-BR" dirty="0"/>
              <a:t> humano e para a promoção da saúde à longo prazo.</a:t>
            </a:r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6D24331D-708F-4AC6-98C1-772AF581DB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7736541" y="33870"/>
            <a:ext cx="1899920" cy="11717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Objetivos Específicos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/>
              <a:t>Aumentar a cobertura vacinal contra o HPV entre os estudantes das escolas públicas vinculadas ao PSE.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/>
              <a:t>Realizar ações educativas sobre a importância da vacina HPV e sua relação com a prevenção de doenças, promovendo a conscientização da comunidade escolar.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/>
              <a:t>Fortalecer a parceria entre saúde e educação, garantindo a participação ativa das escolas no processo de vacinação e promoção da saúde.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/>
              <a:t>Facilitar o acesso à vacina, disponibilizando equipes de vacinação nas escolas para ampliar a adesão dos alunos.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/>
              <a:t> Monitorar e avaliar os resultados da campanha, identificando avanços na cobertura vacinal e propondo estratégias para futuras ações de prevenção.</a:t>
            </a:r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6E7B814D-C516-43E9-9D03-AA3B307156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7736541" y="33870"/>
            <a:ext cx="1899920" cy="1171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Metodologia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dirty="0"/>
              <a:t>• </a:t>
            </a:r>
            <a:r>
              <a:rPr lang="pt-BR" dirty="0"/>
              <a:t>Estratégia intersetorial entre saúde e educação – Grupo de trabalho intersetorial (GTI), reuniões com equipe gestora, direção, coordenação e professores;</a:t>
            </a:r>
          </a:p>
          <a:p>
            <a:pPr algn="just"/>
            <a:r>
              <a:rPr lang="pt-BR" dirty="0"/>
              <a:t>• Realização anual desde 2021;</a:t>
            </a:r>
          </a:p>
          <a:p>
            <a:pPr algn="just"/>
            <a:r>
              <a:rPr lang="pt-BR" dirty="0"/>
              <a:t>• Equipe multiprofissional – Enfermeiras, farmacêutica, Técnicas de enfermagem (vacinadoras), nutricionistas e </a:t>
            </a:r>
            <a:r>
              <a:rPr lang="pt-BR" dirty="0" err="1"/>
              <a:t>ACSs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• Atendimentos dentro da escola;</a:t>
            </a:r>
          </a:p>
          <a:p>
            <a:pPr algn="just"/>
            <a:r>
              <a:rPr lang="pt-BR" dirty="0"/>
              <a:t>• Priorização da vacinação para alunos a partir de 10 anos;</a:t>
            </a:r>
          </a:p>
          <a:p>
            <a:pPr algn="just"/>
            <a:r>
              <a:rPr lang="pt-BR" dirty="0"/>
              <a:t>• Comunicação com responsáveis;</a:t>
            </a:r>
          </a:p>
          <a:p>
            <a:pPr algn="just"/>
            <a:endParaRPr lang="pt-BR" dirty="0"/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32747844-7AA1-4D75-86B6-AC72EFEC04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7736541" y="33870"/>
            <a:ext cx="1899920" cy="11717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ED5DB45-B3AF-444B-9ACC-30AA42AD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79" y="3836894"/>
            <a:ext cx="1501591" cy="20021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B12BBA3-B7F3-4D97-A81B-737792D7A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565" y="4990155"/>
            <a:ext cx="1318409" cy="17578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C24E7C4-630E-4AD4-8F94-466DF818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337"/>
            <a:ext cx="9144000" cy="55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E4382E-0008-4F8A-8DAF-0FC03B317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54" y="159024"/>
            <a:ext cx="2102126" cy="280283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2F719DB-0048-45AE-B73F-F6542AC8A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190" y="159024"/>
            <a:ext cx="1576595" cy="28028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49F42F-1E03-4CF1-B5C7-646FF7B1C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528" y="159024"/>
            <a:ext cx="2102126" cy="28028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4B55C0A-525E-46B9-9771-F729C4110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54" y="3210339"/>
            <a:ext cx="2213941" cy="295192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5EB6D9E-9ECC-4068-8E53-809F88D9A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398" y="159024"/>
            <a:ext cx="2055535" cy="274071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863AD16-CACF-47C0-A132-0C5931C94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190" y="3210339"/>
            <a:ext cx="2213941" cy="295192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5E1AA56-2611-4E88-9CE2-F5CF5E7BC2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448" y="3240157"/>
            <a:ext cx="2102126" cy="280283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1ABF473-D950-4074-902D-C35EF5FA4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8659" y="3528390"/>
            <a:ext cx="1863587" cy="2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4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dirty="0"/>
              <a:t>• </a:t>
            </a:r>
            <a:r>
              <a:rPr lang="pt-BR" dirty="0"/>
              <a:t>2021:</a:t>
            </a:r>
          </a:p>
          <a:p>
            <a:pPr algn="just"/>
            <a:r>
              <a:rPr lang="pt-BR" dirty="0"/>
              <a:t>  - Feminino: 58,44%</a:t>
            </a:r>
          </a:p>
          <a:p>
            <a:pPr algn="just"/>
            <a:r>
              <a:rPr lang="pt-BR" dirty="0"/>
              <a:t>  - Masculino: 27,39%</a:t>
            </a:r>
          </a:p>
          <a:p>
            <a:pPr algn="just"/>
            <a:r>
              <a:rPr lang="pt-BR" dirty="0"/>
              <a:t>• 2024:</a:t>
            </a:r>
          </a:p>
          <a:p>
            <a:pPr algn="just"/>
            <a:r>
              <a:rPr lang="pt-BR" dirty="0"/>
              <a:t>  - Feminino: 67,53%</a:t>
            </a:r>
          </a:p>
          <a:p>
            <a:pPr algn="just"/>
            <a:r>
              <a:rPr lang="pt-BR" dirty="0"/>
              <a:t>  - Masculino: 63,37%</a:t>
            </a:r>
          </a:p>
          <a:p>
            <a:pPr algn="just"/>
            <a:r>
              <a:rPr lang="pt-BR" dirty="0"/>
              <a:t>• Crescimento expressivo na adesão à vacinação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F142CE-BD6A-454E-9174-393EABD2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12" y="1865448"/>
            <a:ext cx="4475923" cy="2517707"/>
          </a:xfrm>
          <a:prstGeom prst="rect">
            <a:avLst/>
          </a:prstGeom>
        </p:spPr>
      </p:pic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FA785CA-0E4A-4CDF-99D3-7159B9A46E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7738204" y="43727"/>
            <a:ext cx="1916784" cy="11821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FBBAE-75BC-4578-B523-3DA7C400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A121A6-2886-4C01-A3A4-63B5B3B6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1601D5-FD01-4C71-B1A7-ED3DA383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61652"/>
          </a:xfrm>
          <a:prstGeom prst="rect">
            <a:avLst/>
          </a:prstGeom>
        </p:spPr>
      </p:pic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43F8886-D7BB-4548-AFB8-9D9A2BEA02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7749243" y="51800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853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553</TotalTime>
  <Words>452</Words>
  <Application>Microsoft Office PowerPoint</Application>
  <PresentationFormat>Apresentação na tela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Roboto</vt:lpstr>
      <vt:lpstr>Wingdings</vt:lpstr>
      <vt:lpstr>Retrospectiva</vt:lpstr>
      <vt:lpstr>Semana de Saúde na Escola Aumento da Cobertura Vacinal Contra o HPV </vt:lpstr>
      <vt:lpstr>Apresentação</vt:lpstr>
      <vt:lpstr>Objetivo Geral</vt:lpstr>
      <vt:lpstr>Objetivos Específicos</vt:lpstr>
      <vt:lpstr>Metodologia</vt:lpstr>
      <vt:lpstr>Apresentação do PowerPoint</vt:lpstr>
      <vt:lpstr>Apresentação do PowerPoint</vt:lpstr>
      <vt:lpstr>Resultados</vt:lpstr>
      <vt:lpstr>Apresentação do PowerPoint</vt:lpstr>
      <vt:lpstr>Apresentação do PowerPoint</vt:lpstr>
      <vt:lpstr>Conclusão</vt:lpstr>
      <vt:lpstr>Agradecimentos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Saúde na Escola Aumento da Cobertura Vacinal Contra o HPV</dc:title>
  <dc:subject/>
  <dc:creator>Sec. de Saúde</dc:creator>
  <cp:keywords/>
  <dc:description>generated using python-pptx</dc:description>
  <cp:lastModifiedBy>Cláudia</cp:lastModifiedBy>
  <cp:revision>26</cp:revision>
  <dcterms:created xsi:type="dcterms:W3CDTF">2013-01-27T09:14:16Z</dcterms:created>
  <dcterms:modified xsi:type="dcterms:W3CDTF">2025-03-16T01:12:28Z</dcterms:modified>
  <cp:category/>
</cp:coreProperties>
</file>