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TAN Nimbus" charset="0"/>
      <p:regular r:id="rId13"/>
    </p:embeddedFont>
    <p:embeddedFont>
      <p:font typeface="Public Sans" panose="020B0604020202020204" charset="0"/>
      <p:regular r:id="rId14"/>
    </p:embeddedFont>
    <p:embeddedFont>
      <p:font typeface="Public Sans Bold" panose="020B0604020202020204" charset="0"/>
      <p:regular r:id="rId15"/>
    </p:embeddedFont>
    <p:embeddedFont>
      <p:font typeface="Le Jour Serif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5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9.svg"/><Relationship Id="rId5" Type="http://schemas.openxmlformats.org/officeDocument/2006/relationships/image" Target="../media/image5.sv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89016" y="2931254"/>
            <a:ext cx="15309968" cy="5565046"/>
            <a:chOff x="0" y="0"/>
            <a:chExt cx="3579086" cy="13009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79086" cy="1300968"/>
            </a:xfrm>
            <a:custGeom>
              <a:avLst/>
              <a:gdLst/>
              <a:ahLst/>
              <a:cxnLst/>
              <a:rect l="l" t="t" r="r" b="b"/>
              <a:pathLst>
                <a:path w="3579086" h="1300968">
                  <a:moveTo>
                    <a:pt x="50568" y="0"/>
                  </a:moveTo>
                  <a:lnTo>
                    <a:pt x="3528518" y="0"/>
                  </a:lnTo>
                  <a:cubicBezTo>
                    <a:pt x="3541930" y="0"/>
                    <a:pt x="3554792" y="5328"/>
                    <a:pt x="3564275" y="14811"/>
                  </a:cubicBezTo>
                  <a:cubicBezTo>
                    <a:pt x="3573759" y="24294"/>
                    <a:pt x="3579086" y="37156"/>
                    <a:pt x="3579086" y="50568"/>
                  </a:cubicBezTo>
                  <a:lnTo>
                    <a:pt x="3579086" y="1250400"/>
                  </a:lnTo>
                  <a:cubicBezTo>
                    <a:pt x="3579086" y="1263812"/>
                    <a:pt x="3573759" y="1276674"/>
                    <a:pt x="3564275" y="1286157"/>
                  </a:cubicBezTo>
                  <a:cubicBezTo>
                    <a:pt x="3554792" y="1295640"/>
                    <a:pt x="3541930" y="1300968"/>
                    <a:pt x="3528518" y="1300968"/>
                  </a:cubicBezTo>
                  <a:lnTo>
                    <a:pt x="50568" y="1300968"/>
                  </a:lnTo>
                  <a:cubicBezTo>
                    <a:pt x="37156" y="1300968"/>
                    <a:pt x="24294" y="1295640"/>
                    <a:pt x="14811" y="1286157"/>
                  </a:cubicBezTo>
                  <a:cubicBezTo>
                    <a:pt x="5328" y="1276674"/>
                    <a:pt x="0" y="1263812"/>
                    <a:pt x="0" y="1250400"/>
                  </a:cubicBezTo>
                  <a:lnTo>
                    <a:pt x="0" y="50568"/>
                  </a:lnTo>
                  <a:cubicBezTo>
                    <a:pt x="0" y="37156"/>
                    <a:pt x="5328" y="24294"/>
                    <a:pt x="14811" y="14811"/>
                  </a:cubicBezTo>
                  <a:cubicBezTo>
                    <a:pt x="24294" y="5328"/>
                    <a:pt x="37156" y="0"/>
                    <a:pt x="50568" y="0"/>
                  </a:cubicBezTo>
                  <a:close/>
                </a:path>
              </a:pathLst>
            </a:custGeom>
            <a:solidFill>
              <a:srgbClr val="F8F6E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579086" cy="13390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051501" y="578480"/>
            <a:ext cx="4087779" cy="7917820"/>
          </a:xfrm>
          <a:custGeom>
            <a:avLst/>
            <a:gdLst/>
            <a:ahLst/>
            <a:cxnLst/>
            <a:rect l="l" t="t" r="r" b="b"/>
            <a:pathLst>
              <a:path w="4087779" h="7917820">
                <a:moveTo>
                  <a:pt x="0" y="0"/>
                </a:moveTo>
                <a:lnTo>
                  <a:pt x="4087779" y="0"/>
                </a:lnTo>
                <a:lnTo>
                  <a:pt x="4087779" y="7917820"/>
                </a:lnTo>
                <a:lnTo>
                  <a:pt x="0" y="7917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377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412576" y="-1556400"/>
            <a:ext cx="6215239" cy="4692506"/>
          </a:xfrm>
          <a:custGeom>
            <a:avLst/>
            <a:gdLst/>
            <a:ahLst/>
            <a:cxnLst/>
            <a:rect l="l" t="t" r="r" b="b"/>
            <a:pathLst>
              <a:path w="6215239" h="4692506">
                <a:moveTo>
                  <a:pt x="0" y="0"/>
                </a:moveTo>
                <a:lnTo>
                  <a:pt x="6215239" y="0"/>
                </a:lnTo>
                <a:lnTo>
                  <a:pt x="6215239" y="4692506"/>
                </a:lnTo>
                <a:lnTo>
                  <a:pt x="0" y="46925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618877" y="7723477"/>
            <a:ext cx="3144945" cy="1749376"/>
          </a:xfrm>
          <a:custGeom>
            <a:avLst/>
            <a:gdLst/>
            <a:ahLst/>
            <a:cxnLst/>
            <a:rect l="l" t="t" r="r" b="b"/>
            <a:pathLst>
              <a:path w="3144945" h="1749376">
                <a:moveTo>
                  <a:pt x="0" y="0"/>
                </a:moveTo>
                <a:lnTo>
                  <a:pt x="3144945" y="0"/>
                </a:lnTo>
                <a:lnTo>
                  <a:pt x="3144945" y="1749376"/>
                </a:lnTo>
                <a:lnTo>
                  <a:pt x="0" y="17493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6869839" y="564832"/>
            <a:ext cx="357040" cy="1232387"/>
            <a:chOff x="0" y="0"/>
            <a:chExt cx="683260" cy="2358390"/>
          </a:xfrm>
        </p:grpSpPr>
        <p:sp>
          <p:nvSpPr>
            <p:cNvPr id="9" name="Freeform 9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0" name="Group 10"/>
          <p:cNvGrpSpPr/>
          <p:nvPr/>
        </p:nvGrpSpPr>
        <p:grpSpPr>
          <a:xfrm>
            <a:off x="6448425" y="941119"/>
            <a:ext cx="1223759" cy="364340"/>
            <a:chOff x="0" y="0"/>
            <a:chExt cx="2341880" cy="697230"/>
          </a:xfrm>
        </p:grpSpPr>
        <p:sp>
          <p:nvSpPr>
            <p:cNvPr id="11" name="Freeform 11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2" name="Group 12"/>
          <p:cNvGrpSpPr/>
          <p:nvPr/>
        </p:nvGrpSpPr>
        <p:grpSpPr>
          <a:xfrm>
            <a:off x="7792526" y="1323332"/>
            <a:ext cx="251416" cy="867805"/>
            <a:chOff x="0" y="0"/>
            <a:chExt cx="683260" cy="2358390"/>
          </a:xfrm>
        </p:grpSpPr>
        <p:sp>
          <p:nvSpPr>
            <p:cNvPr id="13" name="Freeform 13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4" name="Group 14"/>
          <p:cNvGrpSpPr/>
          <p:nvPr/>
        </p:nvGrpSpPr>
        <p:grpSpPr>
          <a:xfrm>
            <a:off x="7495781" y="1588300"/>
            <a:ext cx="861730" cy="256556"/>
            <a:chOff x="0" y="0"/>
            <a:chExt cx="2341880" cy="697230"/>
          </a:xfrm>
        </p:grpSpPr>
        <p:sp>
          <p:nvSpPr>
            <p:cNvPr id="15" name="Freeform 15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6" name="Group 16"/>
          <p:cNvGrpSpPr/>
          <p:nvPr/>
        </p:nvGrpSpPr>
        <p:grpSpPr>
          <a:xfrm>
            <a:off x="1079411" y="8240467"/>
            <a:ext cx="357040" cy="1232387"/>
            <a:chOff x="0" y="0"/>
            <a:chExt cx="683260" cy="2358390"/>
          </a:xfrm>
        </p:grpSpPr>
        <p:sp>
          <p:nvSpPr>
            <p:cNvPr id="17" name="Freeform 17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657997" y="8616753"/>
            <a:ext cx="1223759" cy="364340"/>
            <a:chOff x="0" y="0"/>
            <a:chExt cx="2341880" cy="697230"/>
          </a:xfrm>
        </p:grpSpPr>
        <p:sp>
          <p:nvSpPr>
            <p:cNvPr id="19" name="Freeform 19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sp>
        <p:nvSpPr>
          <p:cNvPr id="20" name="Freeform 20"/>
          <p:cNvSpPr/>
          <p:nvPr/>
        </p:nvSpPr>
        <p:spPr>
          <a:xfrm rot="-5129401">
            <a:off x="3901048" y="5757772"/>
            <a:ext cx="3976624" cy="7726439"/>
          </a:xfrm>
          <a:custGeom>
            <a:avLst/>
            <a:gdLst/>
            <a:ahLst/>
            <a:cxnLst/>
            <a:rect l="l" t="t" r="r" b="b"/>
            <a:pathLst>
              <a:path w="3976624" h="7726439">
                <a:moveTo>
                  <a:pt x="0" y="0"/>
                </a:moveTo>
                <a:lnTo>
                  <a:pt x="3976625" y="0"/>
                </a:lnTo>
                <a:lnTo>
                  <a:pt x="3976625" y="7726439"/>
                </a:lnTo>
                <a:lnTo>
                  <a:pt x="0" y="77264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r="-98080"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528313" y="7401358"/>
            <a:ext cx="243102" cy="839108"/>
            <a:chOff x="0" y="0"/>
            <a:chExt cx="683260" cy="2358390"/>
          </a:xfrm>
        </p:grpSpPr>
        <p:sp>
          <p:nvSpPr>
            <p:cNvPr id="22" name="Freeform 22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3" name="Group 23"/>
          <p:cNvGrpSpPr/>
          <p:nvPr/>
        </p:nvGrpSpPr>
        <p:grpSpPr>
          <a:xfrm>
            <a:off x="241380" y="7657564"/>
            <a:ext cx="833234" cy="248072"/>
            <a:chOff x="0" y="0"/>
            <a:chExt cx="2341880" cy="697230"/>
          </a:xfrm>
        </p:grpSpPr>
        <p:sp>
          <p:nvSpPr>
            <p:cNvPr id="24" name="Freeform 24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5" name="Group 25"/>
          <p:cNvGrpSpPr/>
          <p:nvPr/>
        </p:nvGrpSpPr>
        <p:grpSpPr>
          <a:xfrm>
            <a:off x="10698480" y="3070860"/>
            <a:ext cx="3676650" cy="243840"/>
            <a:chOff x="0" y="0"/>
            <a:chExt cx="4902200" cy="325120"/>
          </a:xfrm>
        </p:grpSpPr>
        <p:sp>
          <p:nvSpPr>
            <p:cNvPr id="26" name="Freeform 26"/>
            <p:cNvSpPr/>
            <p:nvPr/>
          </p:nvSpPr>
          <p:spPr>
            <a:xfrm>
              <a:off x="48260" y="50800"/>
              <a:ext cx="4804410" cy="276860"/>
            </a:xfrm>
            <a:custGeom>
              <a:avLst/>
              <a:gdLst/>
              <a:ahLst/>
              <a:cxnLst/>
              <a:rect l="l" t="t" r="r" b="b"/>
              <a:pathLst>
                <a:path w="4804410" h="276860">
                  <a:moveTo>
                    <a:pt x="100330" y="13970"/>
                  </a:moveTo>
                  <a:cubicBezTo>
                    <a:pt x="4712970" y="2540"/>
                    <a:pt x="4714240" y="1270"/>
                    <a:pt x="4726940" y="6350"/>
                  </a:cubicBezTo>
                  <a:cubicBezTo>
                    <a:pt x="4744720" y="13970"/>
                    <a:pt x="4771390" y="34290"/>
                    <a:pt x="4784090" y="49530"/>
                  </a:cubicBezTo>
                  <a:cubicBezTo>
                    <a:pt x="4791710" y="59690"/>
                    <a:pt x="4796790" y="68580"/>
                    <a:pt x="4799330" y="82550"/>
                  </a:cubicBezTo>
                  <a:cubicBezTo>
                    <a:pt x="4803140" y="101600"/>
                    <a:pt x="4800600" y="134620"/>
                    <a:pt x="4795520" y="153670"/>
                  </a:cubicBezTo>
                  <a:cubicBezTo>
                    <a:pt x="4790440" y="166370"/>
                    <a:pt x="4786630" y="175260"/>
                    <a:pt x="4776470" y="184150"/>
                  </a:cubicBezTo>
                  <a:cubicBezTo>
                    <a:pt x="4762500" y="198120"/>
                    <a:pt x="4733290" y="215900"/>
                    <a:pt x="4715510" y="220980"/>
                  </a:cubicBezTo>
                  <a:cubicBezTo>
                    <a:pt x="4702810" y="224790"/>
                    <a:pt x="4692650" y="226060"/>
                    <a:pt x="4678680" y="223520"/>
                  </a:cubicBezTo>
                  <a:cubicBezTo>
                    <a:pt x="4660900" y="219710"/>
                    <a:pt x="4630420" y="208280"/>
                    <a:pt x="4613910" y="193040"/>
                  </a:cubicBezTo>
                  <a:cubicBezTo>
                    <a:pt x="4598670" y="177800"/>
                    <a:pt x="4585970" y="148590"/>
                    <a:pt x="4580890" y="129540"/>
                  </a:cubicBezTo>
                  <a:cubicBezTo>
                    <a:pt x="4578350" y="116840"/>
                    <a:pt x="4578350" y="106680"/>
                    <a:pt x="4580890" y="93980"/>
                  </a:cubicBezTo>
                  <a:cubicBezTo>
                    <a:pt x="4585970" y="74930"/>
                    <a:pt x="4601210" y="45720"/>
                    <a:pt x="4613910" y="30480"/>
                  </a:cubicBezTo>
                  <a:cubicBezTo>
                    <a:pt x="4624070" y="20320"/>
                    <a:pt x="4634230" y="15240"/>
                    <a:pt x="4644390" y="10160"/>
                  </a:cubicBezTo>
                  <a:cubicBezTo>
                    <a:pt x="4655820" y="6350"/>
                    <a:pt x="4665980" y="1270"/>
                    <a:pt x="4678680" y="1270"/>
                  </a:cubicBezTo>
                  <a:cubicBezTo>
                    <a:pt x="4699000" y="0"/>
                    <a:pt x="4732020" y="7620"/>
                    <a:pt x="4748530" y="16510"/>
                  </a:cubicBezTo>
                  <a:cubicBezTo>
                    <a:pt x="4761230" y="22860"/>
                    <a:pt x="4768850" y="29210"/>
                    <a:pt x="4776470" y="39370"/>
                  </a:cubicBezTo>
                  <a:cubicBezTo>
                    <a:pt x="4787900" y="55880"/>
                    <a:pt x="4801870" y="83820"/>
                    <a:pt x="4803140" y="106680"/>
                  </a:cubicBezTo>
                  <a:cubicBezTo>
                    <a:pt x="4804410" y="128270"/>
                    <a:pt x="4792980" y="157480"/>
                    <a:pt x="4784090" y="175260"/>
                  </a:cubicBezTo>
                  <a:cubicBezTo>
                    <a:pt x="4776470" y="186690"/>
                    <a:pt x="4770120" y="193040"/>
                    <a:pt x="4758690" y="200660"/>
                  </a:cubicBezTo>
                  <a:cubicBezTo>
                    <a:pt x="4742180" y="210820"/>
                    <a:pt x="4732020" y="217170"/>
                    <a:pt x="4691380" y="223520"/>
                  </a:cubicBezTo>
                  <a:cubicBezTo>
                    <a:pt x="4361180" y="276860"/>
                    <a:pt x="425450" y="270510"/>
                    <a:pt x="100330" y="210820"/>
                  </a:cubicBezTo>
                  <a:cubicBezTo>
                    <a:pt x="60960" y="203200"/>
                    <a:pt x="52070" y="200660"/>
                    <a:pt x="35560" y="185420"/>
                  </a:cubicBezTo>
                  <a:cubicBezTo>
                    <a:pt x="19050" y="171450"/>
                    <a:pt x="6350" y="143510"/>
                    <a:pt x="2540" y="124460"/>
                  </a:cubicBezTo>
                  <a:cubicBezTo>
                    <a:pt x="0" y="107950"/>
                    <a:pt x="3810" y="91440"/>
                    <a:pt x="8890" y="77470"/>
                  </a:cubicBezTo>
                  <a:cubicBezTo>
                    <a:pt x="13970" y="63500"/>
                    <a:pt x="22860" y="48260"/>
                    <a:pt x="35560" y="38100"/>
                  </a:cubicBezTo>
                  <a:cubicBezTo>
                    <a:pt x="50800" y="26670"/>
                    <a:pt x="100330" y="13970"/>
                    <a:pt x="100330" y="1397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7" name="Group 27"/>
          <p:cNvGrpSpPr/>
          <p:nvPr/>
        </p:nvGrpSpPr>
        <p:grpSpPr>
          <a:xfrm>
            <a:off x="14408468" y="3022283"/>
            <a:ext cx="227647" cy="227647"/>
            <a:chOff x="0" y="0"/>
            <a:chExt cx="303530" cy="303530"/>
          </a:xfrm>
        </p:grpSpPr>
        <p:sp>
          <p:nvSpPr>
            <p:cNvPr id="28" name="Freeform 28"/>
            <p:cNvSpPr/>
            <p:nvPr/>
          </p:nvSpPr>
          <p:spPr>
            <a:xfrm>
              <a:off x="49530" y="48260"/>
              <a:ext cx="199390" cy="204470"/>
            </a:xfrm>
            <a:custGeom>
              <a:avLst/>
              <a:gdLst/>
              <a:ahLst/>
              <a:cxnLst/>
              <a:rect l="l" t="t" r="r" b="b"/>
              <a:pathLst>
                <a:path w="199390" h="204470">
                  <a:moveTo>
                    <a:pt x="199390" y="72390"/>
                  </a:moveTo>
                  <a:cubicBezTo>
                    <a:pt x="199390" y="135890"/>
                    <a:pt x="191770" y="152400"/>
                    <a:pt x="182880" y="165100"/>
                  </a:cubicBezTo>
                  <a:cubicBezTo>
                    <a:pt x="172720" y="177800"/>
                    <a:pt x="158750" y="189230"/>
                    <a:pt x="143510" y="195580"/>
                  </a:cubicBezTo>
                  <a:cubicBezTo>
                    <a:pt x="129540" y="201930"/>
                    <a:pt x="111760" y="204470"/>
                    <a:pt x="96520" y="204470"/>
                  </a:cubicBezTo>
                  <a:cubicBezTo>
                    <a:pt x="80010" y="203200"/>
                    <a:pt x="63500" y="198120"/>
                    <a:pt x="49530" y="189230"/>
                  </a:cubicBezTo>
                  <a:cubicBezTo>
                    <a:pt x="36830" y="181610"/>
                    <a:pt x="24130" y="168910"/>
                    <a:pt x="15240" y="154940"/>
                  </a:cubicBezTo>
                  <a:cubicBezTo>
                    <a:pt x="7620" y="140970"/>
                    <a:pt x="2540" y="124460"/>
                    <a:pt x="1270" y="107950"/>
                  </a:cubicBezTo>
                  <a:cubicBezTo>
                    <a:pt x="0" y="92710"/>
                    <a:pt x="3810" y="74930"/>
                    <a:pt x="10160" y="60960"/>
                  </a:cubicBezTo>
                  <a:cubicBezTo>
                    <a:pt x="16510" y="46990"/>
                    <a:pt x="27940" y="31750"/>
                    <a:pt x="39370" y="22860"/>
                  </a:cubicBezTo>
                  <a:cubicBezTo>
                    <a:pt x="52070" y="12700"/>
                    <a:pt x="68580" y="5080"/>
                    <a:pt x="83820" y="2540"/>
                  </a:cubicBezTo>
                  <a:cubicBezTo>
                    <a:pt x="99060" y="0"/>
                    <a:pt x="118110" y="1270"/>
                    <a:pt x="132080" y="5080"/>
                  </a:cubicBezTo>
                  <a:cubicBezTo>
                    <a:pt x="147320" y="10160"/>
                    <a:pt x="173990" y="30480"/>
                    <a:pt x="173990" y="3048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9" name="Group 29"/>
          <p:cNvGrpSpPr/>
          <p:nvPr/>
        </p:nvGrpSpPr>
        <p:grpSpPr>
          <a:xfrm>
            <a:off x="6195060" y="8249603"/>
            <a:ext cx="2339340" cy="244792"/>
            <a:chOff x="0" y="0"/>
            <a:chExt cx="3119120" cy="326390"/>
          </a:xfrm>
        </p:grpSpPr>
        <p:sp>
          <p:nvSpPr>
            <p:cNvPr id="30" name="Freeform 30"/>
            <p:cNvSpPr/>
            <p:nvPr/>
          </p:nvSpPr>
          <p:spPr>
            <a:xfrm>
              <a:off x="46990" y="50800"/>
              <a:ext cx="3022600" cy="265430"/>
            </a:xfrm>
            <a:custGeom>
              <a:avLst/>
              <a:gdLst/>
              <a:ahLst/>
              <a:cxnLst/>
              <a:rect l="l" t="t" r="r" b="b"/>
              <a:pathLst>
                <a:path w="3022600" h="265430">
                  <a:moveTo>
                    <a:pt x="102870" y="11430"/>
                  </a:moveTo>
                  <a:cubicBezTo>
                    <a:pt x="2948940" y="6350"/>
                    <a:pt x="2960370" y="12700"/>
                    <a:pt x="2976880" y="22860"/>
                  </a:cubicBezTo>
                  <a:cubicBezTo>
                    <a:pt x="2988310" y="30480"/>
                    <a:pt x="2994660" y="39370"/>
                    <a:pt x="3002280" y="49530"/>
                  </a:cubicBezTo>
                  <a:cubicBezTo>
                    <a:pt x="3008630" y="59690"/>
                    <a:pt x="3013710" y="68580"/>
                    <a:pt x="3017520" y="82550"/>
                  </a:cubicBezTo>
                  <a:cubicBezTo>
                    <a:pt x="3020060" y="101600"/>
                    <a:pt x="3021330" y="133350"/>
                    <a:pt x="3012440" y="153670"/>
                  </a:cubicBezTo>
                  <a:cubicBezTo>
                    <a:pt x="3004820" y="175260"/>
                    <a:pt x="2981960" y="196850"/>
                    <a:pt x="2966720" y="208280"/>
                  </a:cubicBezTo>
                  <a:cubicBezTo>
                    <a:pt x="2955290" y="215900"/>
                    <a:pt x="2945130" y="219710"/>
                    <a:pt x="2932430" y="222250"/>
                  </a:cubicBezTo>
                  <a:cubicBezTo>
                    <a:pt x="2921000" y="224790"/>
                    <a:pt x="2910840" y="226060"/>
                    <a:pt x="2896870" y="223520"/>
                  </a:cubicBezTo>
                  <a:cubicBezTo>
                    <a:pt x="2877820" y="219710"/>
                    <a:pt x="2848610" y="209550"/>
                    <a:pt x="2832100" y="194310"/>
                  </a:cubicBezTo>
                  <a:cubicBezTo>
                    <a:pt x="2815590" y="177800"/>
                    <a:pt x="2802890" y="148590"/>
                    <a:pt x="2797810" y="130810"/>
                  </a:cubicBezTo>
                  <a:cubicBezTo>
                    <a:pt x="2795270" y="116840"/>
                    <a:pt x="2795270" y="107950"/>
                    <a:pt x="2797810" y="93980"/>
                  </a:cubicBezTo>
                  <a:cubicBezTo>
                    <a:pt x="2802890" y="76200"/>
                    <a:pt x="2819400" y="45720"/>
                    <a:pt x="2832100" y="30480"/>
                  </a:cubicBezTo>
                  <a:cubicBezTo>
                    <a:pt x="2840990" y="20320"/>
                    <a:pt x="2848610" y="15240"/>
                    <a:pt x="2862580" y="10160"/>
                  </a:cubicBezTo>
                  <a:cubicBezTo>
                    <a:pt x="2880360" y="3810"/>
                    <a:pt x="2913380" y="0"/>
                    <a:pt x="2932430" y="2540"/>
                  </a:cubicBezTo>
                  <a:cubicBezTo>
                    <a:pt x="2946400" y="5080"/>
                    <a:pt x="2956560" y="10160"/>
                    <a:pt x="2966720" y="16510"/>
                  </a:cubicBezTo>
                  <a:cubicBezTo>
                    <a:pt x="2976880" y="22860"/>
                    <a:pt x="2985770" y="29210"/>
                    <a:pt x="2994660" y="39370"/>
                  </a:cubicBezTo>
                  <a:cubicBezTo>
                    <a:pt x="3006090" y="55880"/>
                    <a:pt x="3020060" y="83820"/>
                    <a:pt x="3021330" y="106680"/>
                  </a:cubicBezTo>
                  <a:cubicBezTo>
                    <a:pt x="3022600" y="129540"/>
                    <a:pt x="3011170" y="158750"/>
                    <a:pt x="3002280" y="175260"/>
                  </a:cubicBezTo>
                  <a:cubicBezTo>
                    <a:pt x="2994660" y="186690"/>
                    <a:pt x="2988310" y="194310"/>
                    <a:pt x="2976880" y="201930"/>
                  </a:cubicBezTo>
                  <a:cubicBezTo>
                    <a:pt x="2960370" y="212090"/>
                    <a:pt x="2948940" y="218440"/>
                    <a:pt x="2909570" y="224790"/>
                  </a:cubicBezTo>
                  <a:cubicBezTo>
                    <a:pt x="2658110" y="265430"/>
                    <a:pt x="351790" y="259080"/>
                    <a:pt x="102870" y="213360"/>
                  </a:cubicBezTo>
                  <a:cubicBezTo>
                    <a:pt x="63500" y="205740"/>
                    <a:pt x="52070" y="200660"/>
                    <a:pt x="36830" y="187960"/>
                  </a:cubicBezTo>
                  <a:cubicBezTo>
                    <a:pt x="22860" y="177800"/>
                    <a:pt x="15240" y="162560"/>
                    <a:pt x="8890" y="148590"/>
                  </a:cubicBezTo>
                  <a:cubicBezTo>
                    <a:pt x="3810" y="133350"/>
                    <a:pt x="0" y="116840"/>
                    <a:pt x="3810" y="100330"/>
                  </a:cubicBezTo>
                  <a:cubicBezTo>
                    <a:pt x="7620" y="80010"/>
                    <a:pt x="20320" y="52070"/>
                    <a:pt x="36830" y="36830"/>
                  </a:cubicBezTo>
                  <a:cubicBezTo>
                    <a:pt x="53340" y="22860"/>
                    <a:pt x="102870" y="11430"/>
                    <a:pt x="102870" y="114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1" name="Group 31"/>
          <p:cNvGrpSpPr/>
          <p:nvPr/>
        </p:nvGrpSpPr>
        <p:grpSpPr>
          <a:xfrm>
            <a:off x="8618220" y="8259128"/>
            <a:ext cx="227647" cy="227647"/>
            <a:chOff x="0" y="0"/>
            <a:chExt cx="303530" cy="303530"/>
          </a:xfrm>
        </p:grpSpPr>
        <p:sp>
          <p:nvSpPr>
            <p:cNvPr id="32" name="Freeform 32"/>
            <p:cNvSpPr/>
            <p:nvPr/>
          </p:nvSpPr>
          <p:spPr>
            <a:xfrm>
              <a:off x="49530" y="48260"/>
              <a:ext cx="199390" cy="204470"/>
            </a:xfrm>
            <a:custGeom>
              <a:avLst/>
              <a:gdLst/>
              <a:ahLst/>
              <a:cxnLst/>
              <a:rect l="l" t="t" r="r" b="b"/>
              <a:pathLst>
                <a:path w="199390" h="204470">
                  <a:moveTo>
                    <a:pt x="199390" y="72390"/>
                  </a:moveTo>
                  <a:cubicBezTo>
                    <a:pt x="199390" y="135890"/>
                    <a:pt x="191770" y="152400"/>
                    <a:pt x="182880" y="165100"/>
                  </a:cubicBezTo>
                  <a:cubicBezTo>
                    <a:pt x="172720" y="177800"/>
                    <a:pt x="158750" y="187960"/>
                    <a:pt x="144780" y="194310"/>
                  </a:cubicBezTo>
                  <a:cubicBezTo>
                    <a:pt x="129540" y="201930"/>
                    <a:pt x="111760" y="204470"/>
                    <a:pt x="96520" y="203200"/>
                  </a:cubicBezTo>
                  <a:cubicBezTo>
                    <a:pt x="81280" y="203200"/>
                    <a:pt x="63500" y="196850"/>
                    <a:pt x="49530" y="189230"/>
                  </a:cubicBezTo>
                  <a:cubicBezTo>
                    <a:pt x="36830" y="181610"/>
                    <a:pt x="24130" y="167640"/>
                    <a:pt x="15240" y="154940"/>
                  </a:cubicBezTo>
                  <a:cubicBezTo>
                    <a:pt x="7620" y="140970"/>
                    <a:pt x="2540" y="124460"/>
                    <a:pt x="1270" y="107950"/>
                  </a:cubicBezTo>
                  <a:cubicBezTo>
                    <a:pt x="0" y="92710"/>
                    <a:pt x="3810" y="74930"/>
                    <a:pt x="10160" y="60960"/>
                  </a:cubicBezTo>
                  <a:cubicBezTo>
                    <a:pt x="16510" y="45720"/>
                    <a:pt x="27940" y="31750"/>
                    <a:pt x="39370" y="22860"/>
                  </a:cubicBezTo>
                  <a:cubicBezTo>
                    <a:pt x="52070" y="12700"/>
                    <a:pt x="68580" y="5080"/>
                    <a:pt x="83820" y="2540"/>
                  </a:cubicBezTo>
                  <a:cubicBezTo>
                    <a:pt x="100330" y="0"/>
                    <a:pt x="118110" y="0"/>
                    <a:pt x="133350" y="5080"/>
                  </a:cubicBezTo>
                  <a:cubicBezTo>
                    <a:pt x="147320" y="10160"/>
                    <a:pt x="173990" y="30480"/>
                    <a:pt x="173990" y="3048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3" name="Group 33"/>
          <p:cNvGrpSpPr/>
          <p:nvPr/>
        </p:nvGrpSpPr>
        <p:grpSpPr>
          <a:xfrm>
            <a:off x="1491615" y="2915602"/>
            <a:ext cx="1190625" cy="1169670"/>
            <a:chOff x="0" y="0"/>
            <a:chExt cx="1587500" cy="1559560"/>
          </a:xfrm>
        </p:grpSpPr>
        <p:sp>
          <p:nvSpPr>
            <p:cNvPr id="34" name="Freeform 34"/>
            <p:cNvSpPr/>
            <p:nvPr/>
          </p:nvSpPr>
          <p:spPr>
            <a:xfrm>
              <a:off x="44450" y="40640"/>
              <a:ext cx="1498600" cy="1470660"/>
            </a:xfrm>
            <a:custGeom>
              <a:avLst/>
              <a:gdLst/>
              <a:ahLst/>
              <a:cxnLst/>
              <a:rect l="l" t="t" r="r" b="b"/>
              <a:pathLst>
                <a:path w="1498600" h="1470660">
                  <a:moveTo>
                    <a:pt x="1394460" y="220980"/>
                  </a:moveTo>
                  <a:cubicBezTo>
                    <a:pt x="1169670" y="227330"/>
                    <a:pt x="1141730" y="240030"/>
                    <a:pt x="1089660" y="256540"/>
                  </a:cubicBezTo>
                  <a:cubicBezTo>
                    <a:pt x="1004570" y="283210"/>
                    <a:pt x="831850" y="337820"/>
                    <a:pt x="753110" y="374650"/>
                  </a:cubicBezTo>
                  <a:cubicBezTo>
                    <a:pt x="707390" y="394970"/>
                    <a:pt x="687070" y="405130"/>
                    <a:pt x="651510" y="435610"/>
                  </a:cubicBezTo>
                  <a:cubicBezTo>
                    <a:pt x="596900" y="480060"/>
                    <a:pt x="525780" y="563880"/>
                    <a:pt x="477520" y="633730"/>
                  </a:cubicBezTo>
                  <a:cubicBezTo>
                    <a:pt x="429260" y="703580"/>
                    <a:pt x="394970" y="774700"/>
                    <a:pt x="359410" y="854710"/>
                  </a:cubicBezTo>
                  <a:cubicBezTo>
                    <a:pt x="320040" y="944880"/>
                    <a:pt x="270510" y="1061720"/>
                    <a:pt x="252730" y="1151890"/>
                  </a:cubicBezTo>
                  <a:cubicBezTo>
                    <a:pt x="238760" y="1223010"/>
                    <a:pt x="254000" y="1300480"/>
                    <a:pt x="243840" y="1350010"/>
                  </a:cubicBezTo>
                  <a:cubicBezTo>
                    <a:pt x="238760" y="1380490"/>
                    <a:pt x="233680" y="1403350"/>
                    <a:pt x="219710" y="1422400"/>
                  </a:cubicBezTo>
                  <a:cubicBezTo>
                    <a:pt x="204470" y="1441450"/>
                    <a:pt x="179070" y="1457960"/>
                    <a:pt x="156210" y="1464310"/>
                  </a:cubicBezTo>
                  <a:cubicBezTo>
                    <a:pt x="132080" y="1470660"/>
                    <a:pt x="101600" y="1469390"/>
                    <a:pt x="80010" y="1459230"/>
                  </a:cubicBezTo>
                  <a:cubicBezTo>
                    <a:pt x="57150" y="1450340"/>
                    <a:pt x="34290" y="1430020"/>
                    <a:pt x="21590" y="1409700"/>
                  </a:cubicBezTo>
                  <a:cubicBezTo>
                    <a:pt x="10160" y="1389380"/>
                    <a:pt x="5080" y="1356360"/>
                    <a:pt x="6350" y="1334770"/>
                  </a:cubicBezTo>
                  <a:cubicBezTo>
                    <a:pt x="6350" y="1320800"/>
                    <a:pt x="8890" y="1310640"/>
                    <a:pt x="16510" y="1297940"/>
                  </a:cubicBezTo>
                  <a:cubicBezTo>
                    <a:pt x="26670" y="1280160"/>
                    <a:pt x="52070" y="1253490"/>
                    <a:pt x="69850" y="1243330"/>
                  </a:cubicBezTo>
                  <a:cubicBezTo>
                    <a:pt x="82550" y="1235710"/>
                    <a:pt x="93980" y="1233170"/>
                    <a:pt x="106680" y="1230630"/>
                  </a:cubicBezTo>
                  <a:cubicBezTo>
                    <a:pt x="119380" y="1229360"/>
                    <a:pt x="130810" y="1228090"/>
                    <a:pt x="144780" y="1231900"/>
                  </a:cubicBezTo>
                  <a:cubicBezTo>
                    <a:pt x="165100" y="1236980"/>
                    <a:pt x="195580" y="1249680"/>
                    <a:pt x="212090" y="1267460"/>
                  </a:cubicBezTo>
                  <a:cubicBezTo>
                    <a:pt x="228600" y="1285240"/>
                    <a:pt x="241300" y="1313180"/>
                    <a:pt x="243840" y="1337310"/>
                  </a:cubicBezTo>
                  <a:cubicBezTo>
                    <a:pt x="246380" y="1361440"/>
                    <a:pt x="236220" y="1393190"/>
                    <a:pt x="226060" y="1410970"/>
                  </a:cubicBezTo>
                  <a:cubicBezTo>
                    <a:pt x="219710" y="1424940"/>
                    <a:pt x="213360" y="1432560"/>
                    <a:pt x="201930" y="1440180"/>
                  </a:cubicBezTo>
                  <a:cubicBezTo>
                    <a:pt x="184150" y="1452880"/>
                    <a:pt x="154940" y="1466850"/>
                    <a:pt x="130810" y="1468120"/>
                  </a:cubicBezTo>
                  <a:cubicBezTo>
                    <a:pt x="106680" y="1469390"/>
                    <a:pt x="76200" y="1460500"/>
                    <a:pt x="57150" y="1447800"/>
                  </a:cubicBezTo>
                  <a:cubicBezTo>
                    <a:pt x="36830" y="1433830"/>
                    <a:pt x="20320" y="1412240"/>
                    <a:pt x="11430" y="1386840"/>
                  </a:cubicBezTo>
                  <a:cubicBezTo>
                    <a:pt x="0" y="1355090"/>
                    <a:pt x="5080" y="1308100"/>
                    <a:pt x="7620" y="1267460"/>
                  </a:cubicBezTo>
                  <a:cubicBezTo>
                    <a:pt x="10160" y="1225550"/>
                    <a:pt x="13970" y="1178560"/>
                    <a:pt x="25400" y="1137920"/>
                  </a:cubicBezTo>
                  <a:cubicBezTo>
                    <a:pt x="36830" y="1098550"/>
                    <a:pt x="63500" y="1064260"/>
                    <a:pt x="73660" y="1027430"/>
                  </a:cubicBezTo>
                  <a:cubicBezTo>
                    <a:pt x="83820" y="993140"/>
                    <a:pt x="76200" y="965200"/>
                    <a:pt x="87630" y="920750"/>
                  </a:cubicBezTo>
                  <a:cubicBezTo>
                    <a:pt x="109220" y="844550"/>
                    <a:pt x="160020" y="712470"/>
                    <a:pt x="218440" y="614680"/>
                  </a:cubicBezTo>
                  <a:cubicBezTo>
                    <a:pt x="280670" y="508000"/>
                    <a:pt x="373380" y="388620"/>
                    <a:pt x="455930" y="311150"/>
                  </a:cubicBezTo>
                  <a:cubicBezTo>
                    <a:pt x="524510" y="246380"/>
                    <a:pt x="575310" y="208280"/>
                    <a:pt x="665480" y="165100"/>
                  </a:cubicBezTo>
                  <a:cubicBezTo>
                    <a:pt x="800100" y="101600"/>
                    <a:pt x="1068070" y="29210"/>
                    <a:pt x="1202690" y="10160"/>
                  </a:cubicBezTo>
                  <a:cubicBezTo>
                    <a:pt x="1281430" y="0"/>
                    <a:pt x="1347470" y="2540"/>
                    <a:pt x="1394460" y="11430"/>
                  </a:cubicBezTo>
                  <a:cubicBezTo>
                    <a:pt x="1423670" y="16510"/>
                    <a:pt x="1446530" y="24130"/>
                    <a:pt x="1463040" y="38100"/>
                  </a:cubicBezTo>
                  <a:cubicBezTo>
                    <a:pt x="1477010" y="48260"/>
                    <a:pt x="1487170" y="62230"/>
                    <a:pt x="1492250" y="78740"/>
                  </a:cubicBezTo>
                  <a:cubicBezTo>
                    <a:pt x="1498600" y="99060"/>
                    <a:pt x="1498600" y="132080"/>
                    <a:pt x="1492250" y="152400"/>
                  </a:cubicBezTo>
                  <a:cubicBezTo>
                    <a:pt x="1487170" y="170180"/>
                    <a:pt x="1477010" y="182880"/>
                    <a:pt x="1463040" y="194310"/>
                  </a:cubicBezTo>
                  <a:cubicBezTo>
                    <a:pt x="1446530" y="207010"/>
                    <a:pt x="1394460" y="220980"/>
                    <a:pt x="1394460" y="22098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5" name="Group 35"/>
          <p:cNvGrpSpPr/>
          <p:nvPr/>
        </p:nvGrpSpPr>
        <p:grpSpPr>
          <a:xfrm>
            <a:off x="1503998" y="4130040"/>
            <a:ext cx="227647" cy="227647"/>
            <a:chOff x="0" y="0"/>
            <a:chExt cx="303530" cy="303530"/>
          </a:xfrm>
        </p:grpSpPr>
        <p:sp>
          <p:nvSpPr>
            <p:cNvPr id="36" name="Freeform 36"/>
            <p:cNvSpPr/>
            <p:nvPr/>
          </p:nvSpPr>
          <p:spPr>
            <a:xfrm>
              <a:off x="50800" y="48260"/>
              <a:ext cx="199390" cy="205740"/>
            </a:xfrm>
            <a:custGeom>
              <a:avLst/>
              <a:gdLst/>
              <a:ahLst/>
              <a:cxnLst/>
              <a:rect l="l" t="t" r="r" b="b"/>
              <a:pathLst>
                <a:path w="199390" h="205740">
                  <a:moveTo>
                    <a:pt x="199390" y="72390"/>
                  </a:moveTo>
                  <a:cubicBezTo>
                    <a:pt x="199390" y="137160"/>
                    <a:pt x="191770" y="153670"/>
                    <a:pt x="181610" y="166370"/>
                  </a:cubicBezTo>
                  <a:cubicBezTo>
                    <a:pt x="172720" y="177800"/>
                    <a:pt x="157480" y="189230"/>
                    <a:pt x="143510" y="195580"/>
                  </a:cubicBezTo>
                  <a:cubicBezTo>
                    <a:pt x="129540" y="201930"/>
                    <a:pt x="111760" y="205740"/>
                    <a:pt x="95250" y="204470"/>
                  </a:cubicBezTo>
                  <a:cubicBezTo>
                    <a:pt x="80010" y="203200"/>
                    <a:pt x="62230" y="198120"/>
                    <a:pt x="49530" y="190500"/>
                  </a:cubicBezTo>
                  <a:cubicBezTo>
                    <a:pt x="35560" y="181610"/>
                    <a:pt x="22860" y="168910"/>
                    <a:pt x="15240" y="156210"/>
                  </a:cubicBezTo>
                  <a:cubicBezTo>
                    <a:pt x="6350" y="142240"/>
                    <a:pt x="1270" y="124460"/>
                    <a:pt x="0" y="109220"/>
                  </a:cubicBezTo>
                  <a:cubicBezTo>
                    <a:pt x="0" y="93980"/>
                    <a:pt x="2540" y="76200"/>
                    <a:pt x="8890" y="60960"/>
                  </a:cubicBezTo>
                  <a:cubicBezTo>
                    <a:pt x="15240" y="46990"/>
                    <a:pt x="26670" y="33020"/>
                    <a:pt x="39370" y="22860"/>
                  </a:cubicBezTo>
                  <a:cubicBezTo>
                    <a:pt x="52070" y="13970"/>
                    <a:pt x="68580" y="6350"/>
                    <a:pt x="83820" y="2540"/>
                  </a:cubicBezTo>
                  <a:cubicBezTo>
                    <a:pt x="99060" y="0"/>
                    <a:pt x="116840" y="1270"/>
                    <a:pt x="132080" y="6350"/>
                  </a:cubicBezTo>
                  <a:cubicBezTo>
                    <a:pt x="147320" y="10160"/>
                    <a:pt x="173990" y="31750"/>
                    <a:pt x="173990" y="3175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7" name="Group 37"/>
          <p:cNvGrpSpPr/>
          <p:nvPr/>
        </p:nvGrpSpPr>
        <p:grpSpPr>
          <a:xfrm>
            <a:off x="17482483" y="6629756"/>
            <a:ext cx="189090" cy="652678"/>
            <a:chOff x="0" y="0"/>
            <a:chExt cx="683260" cy="2358390"/>
          </a:xfrm>
        </p:grpSpPr>
        <p:sp>
          <p:nvSpPr>
            <p:cNvPr id="38" name="Freeform 38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9" name="Group 39"/>
          <p:cNvGrpSpPr/>
          <p:nvPr/>
        </p:nvGrpSpPr>
        <p:grpSpPr>
          <a:xfrm>
            <a:off x="17259300" y="6829039"/>
            <a:ext cx="648109" cy="192957"/>
            <a:chOff x="0" y="0"/>
            <a:chExt cx="2341880" cy="697230"/>
          </a:xfrm>
        </p:grpSpPr>
        <p:sp>
          <p:nvSpPr>
            <p:cNvPr id="40" name="Freeform 40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1" name="Group 41"/>
          <p:cNvGrpSpPr/>
          <p:nvPr/>
        </p:nvGrpSpPr>
        <p:grpSpPr>
          <a:xfrm>
            <a:off x="11289041" y="278879"/>
            <a:ext cx="173597" cy="599201"/>
            <a:chOff x="0" y="0"/>
            <a:chExt cx="683260" cy="2358390"/>
          </a:xfrm>
        </p:grpSpPr>
        <p:sp>
          <p:nvSpPr>
            <p:cNvPr id="42" name="Freeform 42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3" name="Group 43"/>
          <p:cNvGrpSpPr/>
          <p:nvPr/>
        </p:nvGrpSpPr>
        <p:grpSpPr>
          <a:xfrm>
            <a:off x="11084144" y="461834"/>
            <a:ext cx="595006" cy="177147"/>
            <a:chOff x="0" y="0"/>
            <a:chExt cx="2341880" cy="697230"/>
          </a:xfrm>
        </p:grpSpPr>
        <p:sp>
          <p:nvSpPr>
            <p:cNvPr id="44" name="Freeform 44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5" name="Group 45"/>
          <p:cNvGrpSpPr/>
          <p:nvPr/>
        </p:nvGrpSpPr>
        <p:grpSpPr>
          <a:xfrm>
            <a:off x="17054214" y="2296998"/>
            <a:ext cx="179219" cy="618605"/>
            <a:chOff x="0" y="0"/>
            <a:chExt cx="683260" cy="2358390"/>
          </a:xfrm>
        </p:grpSpPr>
        <p:sp>
          <p:nvSpPr>
            <p:cNvPr id="46" name="Freeform 46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7" name="Group 47"/>
          <p:cNvGrpSpPr/>
          <p:nvPr/>
        </p:nvGrpSpPr>
        <p:grpSpPr>
          <a:xfrm>
            <a:off x="16842683" y="2485877"/>
            <a:ext cx="614274" cy="182883"/>
            <a:chOff x="0" y="0"/>
            <a:chExt cx="2341880" cy="697230"/>
          </a:xfrm>
        </p:grpSpPr>
        <p:sp>
          <p:nvSpPr>
            <p:cNvPr id="48" name="Freeform 48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9" name="Group 49"/>
          <p:cNvGrpSpPr/>
          <p:nvPr/>
        </p:nvGrpSpPr>
        <p:grpSpPr>
          <a:xfrm>
            <a:off x="1309239" y="1425302"/>
            <a:ext cx="187969" cy="648807"/>
            <a:chOff x="0" y="0"/>
            <a:chExt cx="683260" cy="2358390"/>
          </a:xfrm>
        </p:grpSpPr>
        <p:sp>
          <p:nvSpPr>
            <p:cNvPr id="50" name="Freeform 50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51" name="Group 51"/>
          <p:cNvGrpSpPr/>
          <p:nvPr/>
        </p:nvGrpSpPr>
        <p:grpSpPr>
          <a:xfrm>
            <a:off x="1087380" y="1623403"/>
            <a:ext cx="644265" cy="191812"/>
            <a:chOff x="0" y="0"/>
            <a:chExt cx="2341880" cy="697230"/>
          </a:xfrm>
        </p:grpSpPr>
        <p:sp>
          <p:nvSpPr>
            <p:cNvPr id="52" name="Freeform 52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sp>
        <p:nvSpPr>
          <p:cNvPr id="53" name="TextBox 53"/>
          <p:cNvSpPr txBox="1"/>
          <p:nvPr/>
        </p:nvSpPr>
        <p:spPr>
          <a:xfrm>
            <a:off x="7364730" y="6424182"/>
            <a:ext cx="6998165" cy="1481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3D383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Victória Lemes Ferreira Araújo</a:t>
            </a:r>
          </a:p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3D383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São José Do Rio Claro</a:t>
            </a:r>
          </a:p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3D383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2025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6566488" y="3514725"/>
            <a:ext cx="11010540" cy="33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37"/>
              </a:lnSpc>
            </a:pPr>
            <a:r>
              <a:rPr lang="en-US" sz="4740">
                <a:solidFill>
                  <a:srgbClr val="3D3832"/>
                </a:solidFill>
                <a:latin typeface="Le Jour Serif"/>
                <a:ea typeface="Le Jour Serif"/>
                <a:cs typeface="Le Jour Serif"/>
                <a:sym typeface="Le Jour Serif"/>
              </a:rPr>
              <a:t>OTORRINOLARINGOLOGIA DIGITAL: EXPANDINDO O ACESSO COM TELECONSULTA</a:t>
            </a:r>
          </a:p>
          <a:p>
            <a:pPr algn="l">
              <a:lnSpc>
                <a:spcPts val="6637"/>
              </a:lnSpc>
            </a:pPr>
            <a:endParaRPr lang="en-US" sz="4740">
              <a:solidFill>
                <a:srgbClr val="3D3832"/>
              </a:solidFill>
              <a:latin typeface="Le Jour Serif"/>
              <a:ea typeface="Le Jour Serif"/>
              <a:cs typeface="Le Jour Serif"/>
              <a:sym typeface="Le Jour Serif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0274" y="1028700"/>
            <a:ext cx="17467452" cy="9133658"/>
            <a:chOff x="0" y="0"/>
            <a:chExt cx="10788650" cy="5641340"/>
          </a:xfrm>
        </p:grpSpPr>
        <p:sp>
          <p:nvSpPr>
            <p:cNvPr id="3" name="Freeform 3"/>
            <p:cNvSpPr/>
            <p:nvPr/>
          </p:nvSpPr>
          <p:spPr>
            <a:xfrm>
              <a:off x="-59690" y="44450"/>
              <a:ext cx="10797540" cy="5549900"/>
            </a:xfrm>
            <a:custGeom>
              <a:avLst/>
              <a:gdLst/>
              <a:ahLst/>
              <a:cxnLst/>
              <a:rect l="l" t="t" r="r" b="b"/>
              <a:pathLst>
                <a:path w="10797540" h="5549900">
                  <a:moveTo>
                    <a:pt x="110490" y="2599690"/>
                  </a:moveTo>
                  <a:cubicBezTo>
                    <a:pt x="415290" y="2404110"/>
                    <a:pt x="95250" y="2038350"/>
                    <a:pt x="134620" y="1824990"/>
                  </a:cubicBezTo>
                  <a:cubicBezTo>
                    <a:pt x="175260" y="1609090"/>
                    <a:pt x="406400" y="1346200"/>
                    <a:pt x="609600" y="1233170"/>
                  </a:cubicBezTo>
                  <a:cubicBezTo>
                    <a:pt x="808990" y="1122680"/>
                    <a:pt x="1074420" y="1165860"/>
                    <a:pt x="1336040" y="1145540"/>
                  </a:cubicBezTo>
                  <a:cubicBezTo>
                    <a:pt x="1640840" y="1121410"/>
                    <a:pt x="2209800" y="1113790"/>
                    <a:pt x="2329180" y="1107440"/>
                  </a:cubicBezTo>
                  <a:cubicBezTo>
                    <a:pt x="2355850" y="1106170"/>
                    <a:pt x="2374900" y="1112520"/>
                    <a:pt x="2377440" y="1104900"/>
                  </a:cubicBezTo>
                  <a:cubicBezTo>
                    <a:pt x="2379980" y="1097280"/>
                    <a:pt x="2348230" y="1078230"/>
                    <a:pt x="2332990" y="1055370"/>
                  </a:cubicBezTo>
                  <a:cubicBezTo>
                    <a:pt x="2310130" y="1022350"/>
                    <a:pt x="2278380" y="965200"/>
                    <a:pt x="2260600" y="916940"/>
                  </a:cubicBezTo>
                  <a:cubicBezTo>
                    <a:pt x="2241550" y="867410"/>
                    <a:pt x="2228850" y="815340"/>
                    <a:pt x="2222500" y="764540"/>
                  </a:cubicBezTo>
                  <a:cubicBezTo>
                    <a:pt x="2216150" y="712470"/>
                    <a:pt x="2216150" y="657860"/>
                    <a:pt x="2222500" y="607060"/>
                  </a:cubicBezTo>
                  <a:cubicBezTo>
                    <a:pt x="2228850" y="554990"/>
                    <a:pt x="2241550" y="502920"/>
                    <a:pt x="2260600" y="454660"/>
                  </a:cubicBezTo>
                  <a:cubicBezTo>
                    <a:pt x="2278380" y="405130"/>
                    <a:pt x="2303780" y="358140"/>
                    <a:pt x="2332990" y="314960"/>
                  </a:cubicBezTo>
                  <a:cubicBezTo>
                    <a:pt x="2363470" y="271780"/>
                    <a:pt x="2399030" y="231140"/>
                    <a:pt x="2438400" y="196850"/>
                  </a:cubicBezTo>
                  <a:cubicBezTo>
                    <a:pt x="2476500" y="162560"/>
                    <a:pt x="2520950" y="132080"/>
                    <a:pt x="2566670" y="107950"/>
                  </a:cubicBezTo>
                  <a:cubicBezTo>
                    <a:pt x="2613660" y="83820"/>
                    <a:pt x="2663190" y="64770"/>
                    <a:pt x="2713990" y="52070"/>
                  </a:cubicBezTo>
                  <a:cubicBezTo>
                    <a:pt x="2764790" y="39370"/>
                    <a:pt x="2799080" y="36830"/>
                    <a:pt x="2870200" y="33020"/>
                  </a:cubicBezTo>
                  <a:cubicBezTo>
                    <a:pt x="3018790" y="24130"/>
                    <a:pt x="3321050" y="38100"/>
                    <a:pt x="3562350" y="38100"/>
                  </a:cubicBezTo>
                  <a:cubicBezTo>
                    <a:pt x="3826510" y="38100"/>
                    <a:pt x="4119880" y="34290"/>
                    <a:pt x="4392930" y="30480"/>
                  </a:cubicBezTo>
                  <a:cubicBezTo>
                    <a:pt x="4658360" y="27940"/>
                    <a:pt x="4917440" y="22860"/>
                    <a:pt x="5181600" y="19050"/>
                  </a:cubicBezTo>
                  <a:cubicBezTo>
                    <a:pt x="5447030" y="15240"/>
                    <a:pt x="5720080" y="5080"/>
                    <a:pt x="5980430" y="6350"/>
                  </a:cubicBezTo>
                  <a:cubicBezTo>
                    <a:pt x="6229350" y="7620"/>
                    <a:pt x="6475730" y="0"/>
                    <a:pt x="6711950" y="24130"/>
                  </a:cubicBezTo>
                  <a:cubicBezTo>
                    <a:pt x="6935470" y="46990"/>
                    <a:pt x="7171690" y="35560"/>
                    <a:pt x="7362190" y="142240"/>
                  </a:cubicBezTo>
                  <a:cubicBezTo>
                    <a:pt x="7571740" y="259080"/>
                    <a:pt x="7848600" y="513080"/>
                    <a:pt x="7894320" y="737870"/>
                  </a:cubicBezTo>
                  <a:cubicBezTo>
                    <a:pt x="7940040" y="962660"/>
                    <a:pt x="7752080" y="1351280"/>
                    <a:pt x="7635240" y="1493520"/>
                  </a:cubicBezTo>
                  <a:cubicBezTo>
                    <a:pt x="7566660" y="1576070"/>
                    <a:pt x="7393940" y="1610360"/>
                    <a:pt x="7399020" y="1628140"/>
                  </a:cubicBezTo>
                  <a:cubicBezTo>
                    <a:pt x="7401560" y="1638300"/>
                    <a:pt x="7439660" y="1629410"/>
                    <a:pt x="7480300" y="1631950"/>
                  </a:cubicBezTo>
                  <a:cubicBezTo>
                    <a:pt x="7600950" y="1640840"/>
                    <a:pt x="7952740" y="1686560"/>
                    <a:pt x="8192770" y="1706880"/>
                  </a:cubicBezTo>
                  <a:cubicBezTo>
                    <a:pt x="8435340" y="1728470"/>
                    <a:pt x="8736330" y="1750060"/>
                    <a:pt x="8930640" y="1756410"/>
                  </a:cubicBezTo>
                  <a:cubicBezTo>
                    <a:pt x="9055100" y="1760220"/>
                    <a:pt x="9237980" y="1755140"/>
                    <a:pt x="9239250" y="1755140"/>
                  </a:cubicBezTo>
                  <a:cubicBezTo>
                    <a:pt x="9240520" y="1755140"/>
                    <a:pt x="9296400" y="1762760"/>
                    <a:pt x="9324340" y="1766570"/>
                  </a:cubicBezTo>
                  <a:cubicBezTo>
                    <a:pt x="9353550" y="1770380"/>
                    <a:pt x="9409430" y="1778000"/>
                    <a:pt x="9410700" y="1778000"/>
                  </a:cubicBezTo>
                  <a:cubicBezTo>
                    <a:pt x="9411970" y="1778000"/>
                    <a:pt x="9464040" y="1799590"/>
                    <a:pt x="9490710" y="1809750"/>
                  </a:cubicBezTo>
                  <a:cubicBezTo>
                    <a:pt x="9517380" y="1819910"/>
                    <a:pt x="9569450" y="1840230"/>
                    <a:pt x="9570720" y="1841500"/>
                  </a:cubicBezTo>
                  <a:cubicBezTo>
                    <a:pt x="9571990" y="1841500"/>
                    <a:pt x="9617710" y="1874520"/>
                    <a:pt x="9641840" y="1891030"/>
                  </a:cubicBezTo>
                  <a:cubicBezTo>
                    <a:pt x="9664700" y="1907540"/>
                    <a:pt x="9711690" y="1939290"/>
                    <a:pt x="9711690" y="1940560"/>
                  </a:cubicBezTo>
                  <a:cubicBezTo>
                    <a:pt x="9712960" y="1941830"/>
                    <a:pt x="9749790" y="1983740"/>
                    <a:pt x="9768840" y="2005330"/>
                  </a:cubicBezTo>
                  <a:cubicBezTo>
                    <a:pt x="9787890" y="2026920"/>
                    <a:pt x="9824720" y="2070100"/>
                    <a:pt x="9824720" y="2071370"/>
                  </a:cubicBezTo>
                  <a:cubicBezTo>
                    <a:pt x="9825990" y="2071370"/>
                    <a:pt x="9851390" y="2122170"/>
                    <a:pt x="9864090" y="2147570"/>
                  </a:cubicBezTo>
                  <a:cubicBezTo>
                    <a:pt x="9878060" y="2172970"/>
                    <a:pt x="9903460" y="2223770"/>
                    <a:pt x="9903460" y="2223770"/>
                  </a:cubicBezTo>
                  <a:cubicBezTo>
                    <a:pt x="9904730" y="2225040"/>
                    <a:pt x="9917430" y="2280920"/>
                    <a:pt x="9923780" y="2308860"/>
                  </a:cubicBezTo>
                  <a:cubicBezTo>
                    <a:pt x="9930130" y="2336800"/>
                    <a:pt x="9942830" y="2391410"/>
                    <a:pt x="9942830" y="2392680"/>
                  </a:cubicBezTo>
                  <a:cubicBezTo>
                    <a:pt x="9944100" y="2393950"/>
                    <a:pt x="9942830" y="2462530"/>
                    <a:pt x="9942830" y="2479040"/>
                  </a:cubicBezTo>
                  <a:cubicBezTo>
                    <a:pt x="9942830" y="2484120"/>
                    <a:pt x="9941560" y="2489200"/>
                    <a:pt x="9942830" y="2490470"/>
                  </a:cubicBezTo>
                  <a:cubicBezTo>
                    <a:pt x="9942830" y="2491740"/>
                    <a:pt x="9944100" y="2490470"/>
                    <a:pt x="9946640" y="2490470"/>
                  </a:cubicBezTo>
                  <a:cubicBezTo>
                    <a:pt x="9959340" y="2490470"/>
                    <a:pt x="10076180" y="2489200"/>
                    <a:pt x="10077450" y="2489200"/>
                  </a:cubicBezTo>
                  <a:cubicBezTo>
                    <a:pt x="10078720" y="2489200"/>
                    <a:pt x="10134600" y="2495550"/>
                    <a:pt x="10163810" y="2498090"/>
                  </a:cubicBezTo>
                  <a:cubicBezTo>
                    <a:pt x="10191750" y="2501900"/>
                    <a:pt x="10248900" y="2508250"/>
                    <a:pt x="10250170" y="2508250"/>
                  </a:cubicBezTo>
                  <a:cubicBezTo>
                    <a:pt x="10250170" y="2509520"/>
                    <a:pt x="10303510" y="2528570"/>
                    <a:pt x="10331450" y="2538730"/>
                  </a:cubicBezTo>
                  <a:cubicBezTo>
                    <a:pt x="10358120" y="2548890"/>
                    <a:pt x="10411460" y="2569210"/>
                    <a:pt x="10412730" y="2569210"/>
                  </a:cubicBezTo>
                  <a:cubicBezTo>
                    <a:pt x="10414000" y="2570480"/>
                    <a:pt x="10459720" y="2602230"/>
                    <a:pt x="10483850" y="2618740"/>
                  </a:cubicBezTo>
                  <a:cubicBezTo>
                    <a:pt x="10507980" y="2635250"/>
                    <a:pt x="10554970" y="2667000"/>
                    <a:pt x="10556240" y="2667000"/>
                  </a:cubicBezTo>
                  <a:cubicBezTo>
                    <a:pt x="10557510" y="2668270"/>
                    <a:pt x="10594340" y="2710180"/>
                    <a:pt x="10614660" y="2731770"/>
                  </a:cubicBezTo>
                  <a:cubicBezTo>
                    <a:pt x="10633710" y="2753360"/>
                    <a:pt x="10671810" y="2795270"/>
                    <a:pt x="10671810" y="2796540"/>
                  </a:cubicBezTo>
                  <a:cubicBezTo>
                    <a:pt x="10673080" y="2797810"/>
                    <a:pt x="10699750" y="2848610"/>
                    <a:pt x="10712450" y="2874010"/>
                  </a:cubicBezTo>
                  <a:cubicBezTo>
                    <a:pt x="10726420" y="2899410"/>
                    <a:pt x="10753090" y="2948940"/>
                    <a:pt x="10753090" y="2950210"/>
                  </a:cubicBezTo>
                  <a:cubicBezTo>
                    <a:pt x="10754360" y="2951480"/>
                    <a:pt x="10768330" y="3006090"/>
                    <a:pt x="10774680" y="3034030"/>
                  </a:cubicBezTo>
                  <a:cubicBezTo>
                    <a:pt x="10782300" y="3063240"/>
                    <a:pt x="10796270" y="3117850"/>
                    <a:pt x="10796270" y="3119120"/>
                  </a:cubicBezTo>
                  <a:cubicBezTo>
                    <a:pt x="10796270" y="3120390"/>
                    <a:pt x="10796270" y="3176270"/>
                    <a:pt x="10796270" y="3205480"/>
                  </a:cubicBezTo>
                  <a:cubicBezTo>
                    <a:pt x="10796270" y="3234690"/>
                    <a:pt x="10797540" y="3291840"/>
                    <a:pt x="10797540" y="3293110"/>
                  </a:cubicBezTo>
                  <a:cubicBezTo>
                    <a:pt x="10797540" y="3294380"/>
                    <a:pt x="10783570" y="3348990"/>
                    <a:pt x="10777220" y="3376930"/>
                  </a:cubicBezTo>
                  <a:cubicBezTo>
                    <a:pt x="10769600" y="3404870"/>
                    <a:pt x="10756900" y="3460750"/>
                    <a:pt x="10756900" y="3462020"/>
                  </a:cubicBezTo>
                  <a:cubicBezTo>
                    <a:pt x="10755630" y="3463290"/>
                    <a:pt x="10730230" y="3512820"/>
                    <a:pt x="10716260" y="3539490"/>
                  </a:cubicBezTo>
                  <a:cubicBezTo>
                    <a:pt x="10703560" y="3564890"/>
                    <a:pt x="10676890" y="3615690"/>
                    <a:pt x="10676890" y="3615690"/>
                  </a:cubicBezTo>
                  <a:cubicBezTo>
                    <a:pt x="10675620" y="3616960"/>
                    <a:pt x="10638790" y="3660140"/>
                    <a:pt x="10619740" y="3681730"/>
                  </a:cubicBezTo>
                  <a:cubicBezTo>
                    <a:pt x="10600690" y="3703320"/>
                    <a:pt x="10562590" y="3746500"/>
                    <a:pt x="10561320" y="3746500"/>
                  </a:cubicBezTo>
                  <a:cubicBezTo>
                    <a:pt x="10561320" y="3747770"/>
                    <a:pt x="10514330" y="3779520"/>
                    <a:pt x="10490200" y="3796030"/>
                  </a:cubicBezTo>
                  <a:cubicBezTo>
                    <a:pt x="10467340" y="3812540"/>
                    <a:pt x="10420350" y="3845560"/>
                    <a:pt x="10419080" y="3846830"/>
                  </a:cubicBezTo>
                  <a:cubicBezTo>
                    <a:pt x="10417810" y="3846830"/>
                    <a:pt x="10365740" y="3867150"/>
                    <a:pt x="10337800" y="3877310"/>
                  </a:cubicBezTo>
                  <a:cubicBezTo>
                    <a:pt x="10311130" y="3887470"/>
                    <a:pt x="10257790" y="3909060"/>
                    <a:pt x="10257790" y="3909060"/>
                  </a:cubicBezTo>
                  <a:cubicBezTo>
                    <a:pt x="10256520" y="3909060"/>
                    <a:pt x="10256520" y="3909060"/>
                    <a:pt x="10256520" y="3909060"/>
                  </a:cubicBezTo>
                  <a:cubicBezTo>
                    <a:pt x="10256520" y="3909060"/>
                    <a:pt x="10199370" y="3916680"/>
                    <a:pt x="10171430" y="3919220"/>
                  </a:cubicBezTo>
                  <a:cubicBezTo>
                    <a:pt x="10142220" y="3923030"/>
                    <a:pt x="10086340" y="3930650"/>
                    <a:pt x="10085070" y="3930650"/>
                  </a:cubicBezTo>
                  <a:cubicBezTo>
                    <a:pt x="10082530" y="3930650"/>
                    <a:pt x="9495790" y="4144010"/>
                    <a:pt x="9260840" y="4202430"/>
                  </a:cubicBezTo>
                  <a:cubicBezTo>
                    <a:pt x="9089390" y="4245610"/>
                    <a:pt x="8846820" y="4234180"/>
                    <a:pt x="8809990" y="4282440"/>
                  </a:cubicBezTo>
                  <a:cubicBezTo>
                    <a:pt x="8796020" y="4298950"/>
                    <a:pt x="8812530" y="4340860"/>
                    <a:pt x="8812530" y="4340860"/>
                  </a:cubicBezTo>
                  <a:cubicBezTo>
                    <a:pt x="8812530" y="4340860"/>
                    <a:pt x="8812530" y="4340860"/>
                    <a:pt x="8812530" y="4342130"/>
                  </a:cubicBezTo>
                  <a:cubicBezTo>
                    <a:pt x="8812530" y="4342130"/>
                    <a:pt x="8802370" y="4399280"/>
                    <a:pt x="8796020" y="4428490"/>
                  </a:cubicBezTo>
                  <a:cubicBezTo>
                    <a:pt x="8790940" y="4457700"/>
                    <a:pt x="8780780" y="4514850"/>
                    <a:pt x="8780780" y="4514850"/>
                  </a:cubicBezTo>
                  <a:cubicBezTo>
                    <a:pt x="8779510" y="4516120"/>
                    <a:pt x="8755380" y="4569460"/>
                    <a:pt x="8743950" y="4596130"/>
                  </a:cubicBezTo>
                  <a:cubicBezTo>
                    <a:pt x="8731250" y="4622800"/>
                    <a:pt x="8707120" y="4674870"/>
                    <a:pt x="8707120" y="4676140"/>
                  </a:cubicBezTo>
                  <a:cubicBezTo>
                    <a:pt x="8705850" y="4677410"/>
                    <a:pt x="8670290" y="4723130"/>
                    <a:pt x="8652510" y="4745990"/>
                  </a:cubicBezTo>
                  <a:cubicBezTo>
                    <a:pt x="8633460" y="4768850"/>
                    <a:pt x="8597900" y="4814570"/>
                    <a:pt x="8596630" y="4815840"/>
                  </a:cubicBezTo>
                  <a:cubicBezTo>
                    <a:pt x="8596630" y="4815840"/>
                    <a:pt x="8550910" y="4851400"/>
                    <a:pt x="8526780" y="4869180"/>
                  </a:cubicBezTo>
                  <a:cubicBezTo>
                    <a:pt x="8503920" y="4888230"/>
                    <a:pt x="8458200" y="4923790"/>
                    <a:pt x="8456930" y="4923790"/>
                  </a:cubicBezTo>
                  <a:cubicBezTo>
                    <a:pt x="8456930" y="4923790"/>
                    <a:pt x="8403590" y="4947920"/>
                    <a:pt x="8376920" y="4959350"/>
                  </a:cubicBezTo>
                  <a:cubicBezTo>
                    <a:pt x="8350250" y="4972050"/>
                    <a:pt x="8296910" y="4994910"/>
                    <a:pt x="8295640" y="4996180"/>
                  </a:cubicBezTo>
                  <a:cubicBezTo>
                    <a:pt x="8294370" y="4996180"/>
                    <a:pt x="8237220" y="5006340"/>
                    <a:pt x="8208010" y="5011420"/>
                  </a:cubicBezTo>
                  <a:cubicBezTo>
                    <a:pt x="8180070" y="5016500"/>
                    <a:pt x="8122920" y="5026660"/>
                    <a:pt x="8121650" y="5026660"/>
                  </a:cubicBezTo>
                  <a:cubicBezTo>
                    <a:pt x="8120380" y="5026660"/>
                    <a:pt x="8063230" y="5022850"/>
                    <a:pt x="8032750" y="5021580"/>
                  </a:cubicBezTo>
                  <a:cubicBezTo>
                    <a:pt x="8003540" y="5019040"/>
                    <a:pt x="7946390" y="5015230"/>
                    <a:pt x="7945120" y="5015230"/>
                  </a:cubicBezTo>
                  <a:cubicBezTo>
                    <a:pt x="7938770" y="5015230"/>
                    <a:pt x="7472680" y="5100320"/>
                    <a:pt x="7242810" y="5151120"/>
                  </a:cubicBezTo>
                  <a:cubicBezTo>
                    <a:pt x="7018020" y="5200650"/>
                    <a:pt x="6809740" y="5269230"/>
                    <a:pt x="6578600" y="5317490"/>
                  </a:cubicBezTo>
                  <a:cubicBezTo>
                    <a:pt x="6330950" y="5369560"/>
                    <a:pt x="6056630" y="5416550"/>
                    <a:pt x="5800090" y="5445760"/>
                  </a:cubicBezTo>
                  <a:cubicBezTo>
                    <a:pt x="5554980" y="5473700"/>
                    <a:pt x="5308600" y="5482590"/>
                    <a:pt x="5072380" y="5491480"/>
                  </a:cubicBezTo>
                  <a:cubicBezTo>
                    <a:pt x="4850130" y="5500370"/>
                    <a:pt x="4641850" y="5494020"/>
                    <a:pt x="4419600" y="5502910"/>
                  </a:cubicBezTo>
                  <a:cubicBezTo>
                    <a:pt x="4189730" y="5511800"/>
                    <a:pt x="3836670" y="5549900"/>
                    <a:pt x="3718560" y="5546090"/>
                  </a:cubicBezTo>
                  <a:cubicBezTo>
                    <a:pt x="3679190" y="5544820"/>
                    <a:pt x="3665220" y="5538470"/>
                    <a:pt x="3638550" y="5537200"/>
                  </a:cubicBezTo>
                  <a:cubicBezTo>
                    <a:pt x="3611880" y="5534660"/>
                    <a:pt x="3578860" y="5539740"/>
                    <a:pt x="3557270" y="5535930"/>
                  </a:cubicBezTo>
                  <a:cubicBezTo>
                    <a:pt x="3542030" y="5533390"/>
                    <a:pt x="3531870" y="5525770"/>
                    <a:pt x="3519170" y="5521960"/>
                  </a:cubicBezTo>
                  <a:cubicBezTo>
                    <a:pt x="3506470" y="5519420"/>
                    <a:pt x="3493770" y="5521960"/>
                    <a:pt x="3478530" y="5518150"/>
                  </a:cubicBezTo>
                  <a:cubicBezTo>
                    <a:pt x="3458210" y="5511800"/>
                    <a:pt x="3431540" y="5492750"/>
                    <a:pt x="3406140" y="5482590"/>
                  </a:cubicBezTo>
                  <a:cubicBezTo>
                    <a:pt x="3380740" y="5472430"/>
                    <a:pt x="3348990" y="5467350"/>
                    <a:pt x="3329940" y="5457190"/>
                  </a:cubicBezTo>
                  <a:cubicBezTo>
                    <a:pt x="3315970" y="5449570"/>
                    <a:pt x="3309620" y="5438140"/>
                    <a:pt x="3298190" y="5431790"/>
                  </a:cubicBezTo>
                  <a:cubicBezTo>
                    <a:pt x="3286760" y="5424170"/>
                    <a:pt x="3274060" y="5422900"/>
                    <a:pt x="3261360" y="5414010"/>
                  </a:cubicBezTo>
                  <a:cubicBezTo>
                    <a:pt x="3243580" y="5401310"/>
                    <a:pt x="3223260" y="5375910"/>
                    <a:pt x="3202940" y="5358130"/>
                  </a:cubicBezTo>
                  <a:cubicBezTo>
                    <a:pt x="3182620" y="5340350"/>
                    <a:pt x="3154680" y="5325110"/>
                    <a:pt x="3139440" y="5308600"/>
                  </a:cubicBezTo>
                  <a:cubicBezTo>
                    <a:pt x="3129280" y="5297170"/>
                    <a:pt x="3125470" y="5285740"/>
                    <a:pt x="3116580" y="5274310"/>
                  </a:cubicBezTo>
                  <a:cubicBezTo>
                    <a:pt x="3108960" y="5264150"/>
                    <a:pt x="3097530" y="5259070"/>
                    <a:pt x="3087370" y="5246370"/>
                  </a:cubicBezTo>
                  <a:cubicBezTo>
                    <a:pt x="3074670" y="5228590"/>
                    <a:pt x="3064510" y="5198110"/>
                    <a:pt x="3050540" y="5175250"/>
                  </a:cubicBezTo>
                  <a:cubicBezTo>
                    <a:pt x="3036570" y="5152390"/>
                    <a:pt x="3014980" y="5128260"/>
                    <a:pt x="3006090" y="5107940"/>
                  </a:cubicBezTo>
                  <a:cubicBezTo>
                    <a:pt x="2999740" y="5093970"/>
                    <a:pt x="3001010" y="5081270"/>
                    <a:pt x="2995930" y="5068570"/>
                  </a:cubicBezTo>
                  <a:cubicBezTo>
                    <a:pt x="2990850" y="5055870"/>
                    <a:pt x="2981960" y="5046980"/>
                    <a:pt x="2976880" y="5033010"/>
                  </a:cubicBezTo>
                  <a:cubicBezTo>
                    <a:pt x="2970530" y="5011420"/>
                    <a:pt x="2969260" y="4973320"/>
                    <a:pt x="2965450" y="4953000"/>
                  </a:cubicBezTo>
                  <a:cubicBezTo>
                    <a:pt x="2961640" y="4939030"/>
                    <a:pt x="2967990" y="4928870"/>
                    <a:pt x="2955290" y="4917440"/>
                  </a:cubicBezTo>
                  <a:cubicBezTo>
                    <a:pt x="2910840" y="4878070"/>
                    <a:pt x="2453640" y="4834890"/>
                    <a:pt x="2448560" y="4834890"/>
                  </a:cubicBezTo>
                  <a:cubicBezTo>
                    <a:pt x="2448560" y="4834890"/>
                    <a:pt x="2393950" y="4855210"/>
                    <a:pt x="2367280" y="4866640"/>
                  </a:cubicBezTo>
                  <a:cubicBezTo>
                    <a:pt x="2340610" y="4876800"/>
                    <a:pt x="2287270" y="4897120"/>
                    <a:pt x="2286000" y="4897120"/>
                  </a:cubicBezTo>
                  <a:cubicBezTo>
                    <a:pt x="2286000" y="4897120"/>
                    <a:pt x="2286000" y="4897120"/>
                    <a:pt x="2286000" y="4898390"/>
                  </a:cubicBezTo>
                  <a:cubicBezTo>
                    <a:pt x="2284730" y="4898390"/>
                    <a:pt x="2227580" y="4904740"/>
                    <a:pt x="2199640" y="4908550"/>
                  </a:cubicBezTo>
                  <a:cubicBezTo>
                    <a:pt x="2170430" y="4912360"/>
                    <a:pt x="2113280" y="4919980"/>
                    <a:pt x="2112010" y="4919980"/>
                  </a:cubicBezTo>
                  <a:cubicBezTo>
                    <a:pt x="2110740" y="4919980"/>
                    <a:pt x="2054860" y="4913630"/>
                    <a:pt x="2025650" y="4909820"/>
                  </a:cubicBezTo>
                  <a:cubicBezTo>
                    <a:pt x="1996440" y="4906010"/>
                    <a:pt x="1939290" y="4899660"/>
                    <a:pt x="1939290" y="4899660"/>
                  </a:cubicBezTo>
                  <a:cubicBezTo>
                    <a:pt x="1938020" y="4899660"/>
                    <a:pt x="1884680" y="4879340"/>
                    <a:pt x="1856740" y="4869180"/>
                  </a:cubicBezTo>
                  <a:cubicBezTo>
                    <a:pt x="1830070" y="4859020"/>
                    <a:pt x="1775460" y="4838700"/>
                    <a:pt x="1775460" y="4838700"/>
                  </a:cubicBezTo>
                  <a:cubicBezTo>
                    <a:pt x="1774190" y="4837430"/>
                    <a:pt x="1727200" y="4805680"/>
                    <a:pt x="1703070" y="4789170"/>
                  </a:cubicBezTo>
                  <a:cubicBezTo>
                    <a:pt x="1678940" y="4772660"/>
                    <a:pt x="1631950" y="4740910"/>
                    <a:pt x="1630680" y="4739640"/>
                  </a:cubicBezTo>
                  <a:cubicBezTo>
                    <a:pt x="1629410" y="4739640"/>
                    <a:pt x="1591310" y="4696460"/>
                    <a:pt x="1572260" y="4674870"/>
                  </a:cubicBezTo>
                  <a:cubicBezTo>
                    <a:pt x="1553210" y="4653280"/>
                    <a:pt x="1515110" y="4611370"/>
                    <a:pt x="1513840" y="4610100"/>
                  </a:cubicBezTo>
                  <a:cubicBezTo>
                    <a:pt x="1513840" y="4608830"/>
                    <a:pt x="1487170" y="4558030"/>
                    <a:pt x="1473200" y="4532630"/>
                  </a:cubicBezTo>
                  <a:cubicBezTo>
                    <a:pt x="1459230" y="4507230"/>
                    <a:pt x="1432560" y="4456430"/>
                    <a:pt x="1432560" y="4455160"/>
                  </a:cubicBezTo>
                  <a:cubicBezTo>
                    <a:pt x="1431290" y="4453890"/>
                    <a:pt x="1417320" y="4399280"/>
                    <a:pt x="1410970" y="4371340"/>
                  </a:cubicBezTo>
                  <a:cubicBezTo>
                    <a:pt x="1403350" y="4342130"/>
                    <a:pt x="1389380" y="4287520"/>
                    <a:pt x="1389380" y="4286250"/>
                  </a:cubicBezTo>
                  <a:cubicBezTo>
                    <a:pt x="1389380" y="4284980"/>
                    <a:pt x="1389380" y="4227830"/>
                    <a:pt x="1389380" y="4198620"/>
                  </a:cubicBezTo>
                  <a:cubicBezTo>
                    <a:pt x="1388110" y="4169410"/>
                    <a:pt x="1388110" y="4112260"/>
                    <a:pt x="1388110" y="4110990"/>
                  </a:cubicBezTo>
                  <a:cubicBezTo>
                    <a:pt x="1388110" y="4109720"/>
                    <a:pt x="1423670" y="4046220"/>
                    <a:pt x="1408430" y="4027170"/>
                  </a:cubicBezTo>
                  <a:cubicBezTo>
                    <a:pt x="1381760" y="3991610"/>
                    <a:pt x="1228090" y="4041140"/>
                    <a:pt x="1099820" y="4022090"/>
                  </a:cubicBezTo>
                  <a:cubicBezTo>
                    <a:pt x="873760" y="3987800"/>
                    <a:pt x="358140" y="3963670"/>
                    <a:pt x="187960" y="3751580"/>
                  </a:cubicBezTo>
                  <a:cubicBezTo>
                    <a:pt x="0" y="3516630"/>
                    <a:pt x="110490" y="2599690"/>
                    <a:pt x="110490" y="2599690"/>
                  </a:cubicBezTo>
                </a:path>
              </a:pathLst>
            </a:custGeom>
            <a:solidFill>
              <a:srgbClr val="F8F6EE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3420717" y="8792691"/>
            <a:ext cx="193265" cy="667088"/>
            <a:chOff x="0" y="0"/>
            <a:chExt cx="683260" cy="2358390"/>
          </a:xfrm>
        </p:grpSpPr>
        <p:sp>
          <p:nvSpPr>
            <p:cNvPr id="5" name="Freeform 5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3192607" y="8996373"/>
            <a:ext cx="662418" cy="197217"/>
            <a:chOff x="0" y="0"/>
            <a:chExt cx="2341880" cy="697230"/>
          </a:xfrm>
        </p:grpSpPr>
        <p:sp>
          <p:nvSpPr>
            <p:cNvPr id="7" name="Freeform 7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3920166" y="9203265"/>
            <a:ext cx="136091" cy="469741"/>
            <a:chOff x="0" y="0"/>
            <a:chExt cx="683260" cy="2358390"/>
          </a:xfrm>
        </p:grpSpPr>
        <p:sp>
          <p:nvSpPr>
            <p:cNvPr id="9" name="Freeform 9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0" name="Group 10"/>
          <p:cNvGrpSpPr/>
          <p:nvPr/>
        </p:nvGrpSpPr>
        <p:grpSpPr>
          <a:xfrm>
            <a:off x="3759538" y="9346691"/>
            <a:ext cx="466452" cy="138873"/>
            <a:chOff x="0" y="0"/>
            <a:chExt cx="2341880" cy="697230"/>
          </a:xfrm>
        </p:grpSpPr>
        <p:sp>
          <p:nvSpPr>
            <p:cNvPr id="11" name="Freeform 11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2" name="Group 12"/>
          <p:cNvGrpSpPr/>
          <p:nvPr/>
        </p:nvGrpSpPr>
        <p:grpSpPr>
          <a:xfrm>
            <a:off x="947971" y="2166394"/>
            <a:ext cx="279488" cy="964700"/>
            <a:chOff x="0" y="0"/>
            <a:chExt cx="683260" cy="2358390"/>
          </a:xfrm>
        </p:grpSpPr>
        <p:sp>
          <p:nvSpPr>
            <p:cNvPr id="13" name="Freeform 13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4" name="Group 14"/>
          <p:cNvGrpSpPr/>
          <p:nvPr/>
        </p:nvGrpSpPr>
        <p:grpSpPr>
          <a:xfrm>
            <a:off x="618092" y="2460947"/>
            <a:ext cx="957947" cy="285202"/>
            <a:chOff x="0" y="0"/>
            <a:chExt cx="2341880" cy="697230"/>
          </a:xfrm>
        </p:grpSpPr>
        <p:sp>
          <p:nvSpPr>
            <p:cNvPr id="15" name="Freeform 15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6" name="Group 16"/>
          <p:cNvGrpSpPr/>
          <p:nvPr/>
        </p:nvGrpSpPr>
        <p:grpSpPr>
          <a:xfrm>
            <a:off x="1670241" y="2760141"/>
            <a:ext cx="196806" cy="679309"/>
            <a:chOff x="0" y="0"/>
            <a:chExt cx="683260" cy="2358390"/>
          </a:xfrm>
        </p:grpSpPr>
        <p:sp>
          <p:nvSpPr>
            <p:cNvPr id="17" name="Freeform 17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1437952" y="2967555"/>
            <a:ext cx="674554" cy="200830"/>
            <a:chOff x="0" y="0"/>
            <a:chExt cx="2341880" cy="697230"/>
          </a:xfrm>
        </p:grpSpPr>
        <p:sp>
          <p:nvSpPr>
            <p:cNvPr id="19" name="Freeform 19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0" name="Group 20"/>
          <p:cNvGrpSpPr/>
          <p:nvPr/>
        </p:nvGrpSpPr>
        <p:grpSpPr>
          <a:xfrm>
            <a:off x="17249658" y="6962643"/>
            <a:ext cx="279488" cy="964700"/>
            <a:chOff x="0" y="0"/>
            <a:chExt cx="683260" cy="2358390"/>
          </a:xfrm>
        </p:grpSpPr>
        <p:sp>
          <p:nvSpPr>
            <p:cNvPr id="21" name="Freeform 21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2" name="Group 22"/>
          <p:cNvGrpSpPr/>
          <p:nvPr/>
        </p:nvGrpSpPr>
        <p:grpSpPr>
          <a:xfrm>
            <a:off x="16919779" y="7257196"/>
            <a:ext cx="957947" cy="285202"/>
            <a:chOff x="0" y="0"/>
            <a:chExt cx="2341880" cy="697230"/>
          </a:xfrm>
        </p:grpSpPr>
        <p:sp>
          <p:nvSpPr>
            <p:cNvPr id="23" name="Freeform 23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4" name="Group 24"/>
          <p:cNvGrpSpPr/>
          <p:nvPr/>
        </p:nvGrpSpPr>
        <p:grpSpPr>
          <a:xfrm>
            <a:off x="16621590" y="546350"/>
            <a:ext cx="279488" cy="964700"/>
            <a:chOff x="0" y="0"/>
            <a:chExt cx="683260" cy="2358390"/>
          </a:xfrm>
        </p:grpSpPr>
        <p:sp>
          <p:nvSpPr>
            <p:cNvPr id="25" name="Freeform 25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6" name="Group 26"/>
          <p:cNvGrpSpPr/>
          <p:nvPr/>
        </p:nvGrpSpPr>
        <p:grpSpPr>
          <a:xfrm>
            <a:off x="16291711" y="840903"/>
            <a:ext cx="957947" cy="285202"/>
            <a:chOff x="0" y="0"/>
            <a:chExt cx="2341880" cy="697230"/>
          </a:xfrm>
        </p:grpSpPr>
        <p:sp>
          <p:nvSpPr>
            <p:cNvPr id="27" name="Freeform 27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sp>
        <p:nvSpPr>
          <p:cNvPr id="28" name="TextBox 28"/>
          <p:cNvSpPr txBox="1"/>
          <p:nvPr/>
        </p:nvSpPr>
        <p:spPr>
          <a:xfrm>
            <a:off x="2037830" y="4607786"/>
            <a:ext cx="14212341" cy="256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US" sz="5400" dirty="0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A </a:t>
            </a:r>
            <a:r>
              <a:rPr lang="en-US" sz="5400" dirty="0" err="1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teleconsulta</a:t>
            </a:r>
            <a:r>
              <a:rPr lang="en-US" sz="5400" dirty="0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5400" dirty="0" err="1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em</a:t>
            </a:r>
            <a:r>
              <a:rPr lang="en-US" sz="5400" dirty="0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5400" dirty="0" err="1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Otorrinolaringologia</a:t>
            </a:r>
            <a:r>
              <a:rPr lang="en-US" sz="5400" dirty="0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5400" dirty="0" err="1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foi</a:t>
            </a:r>
            <a:r>
              <a:rPr lang="en-US" sz="5400" dirty="0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5400" dirty="0" err="1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implementada</a:t>
            </a:r>
            <a:r>
              <a:rPr lang="en-US" sz="5400" dirty="0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 no </a:t>
            </a:r>
            <a:r>
              <a:rPr lang="en-US" sz="5400" dirty="0" err="1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município</a:t>
            </a:r>
            <a:r>
              <a:rPr lang="en-US" sz="5400" dirty="0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 de São José do Rio Claro para </a:t>
            </a:r>
            <a:r>
              <a:rPr lang="en-US" sz="5400" dirty="0" err="1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facilitar</a:t>
            </a:r>
            <a:r>
              <a:rPr lang="en-US" sz="5400" dirty="0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 o </a:t>
            </a:r>
            <a:r>
              <a:rPr lang="en-US" sz="5400" dirty="0" err="1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acesso</a:t>
            </a:r>
            <a:r>
              <a:rPr lang="en-US" sz="5400" dirty="0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 da </a:t>
            </a:r>
            <a:r>
              <a:rPr lang="en-US" sz="5400" dirty="0" err="1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população</a:t>
            </a:r>
            <a:r>
              <a:rPr lang="en-US" sz="5400" dirty="0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 a </a:t>
            </a:r>
            <a:r>
              <a:rPr lang="en-US" sz="5400" dirty="0" err="1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essa</a:t>
            </a:r>
            <a:r>
              <a:rPr lang="en-US" sz="5400" dirty="0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5400" dirty="0" err="1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especialidade</a:t>
            </a:r>
            <a:r>
              <a:rPr lang="en-US" sz="5400" dirty="0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5400" dirty="0" err="1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médica</a:t>
            </a:r>
            <a:r>
              <a:rPr lang="en-US" sz="5400" dirty="0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.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207755" y="2479095"/>
            <a:ext cx="12873123" cy="106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74"/>
              </a:lnSpc>
            </a:pPr>
            <a:r>
              <a:rPr lang="en-US" sz="6267">
                <a:solidFill>
                  <a:srgbClr val="3D3832"/>
                </a:solidFill>
                <a:latin typeface="TAN Nimbus"/>
                <a:ea typeface="TAN Nimbus"/>
                <a:cs typeface="TAN Nimbus"/>
                <a:sym typeface="TAN Nimbus"/>
              </a:rPr>
              <a:t>Acesso ao atendimento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10846" y="1729341"/>
            <a:ext cx="10843753" cy="7054410"/>
            <a:chOff x="0" y="0"/>
            <a:chExt cx="2185397" cy="16491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85397" cy="1649144"/>
            </a:xfrm>
            <a:custGeom>
              <a:avLst/>
              <a:gdLst/>
              <a:ahLst/>
              <a:cxnLst/>
              <a:rect l="l" t="t" r="r" b="b"/>
              <a:pathLst>
                <a:path w="2185397" h="1649144">
                  <a:moveTo>
                    <a:pt x="82816" y="0"/>
                  </a:moveTo>
                  <a:lnTo>
                    <a:pt x="2102581" y="0"/>
                  </a:lnTo>
                  <a:cubicBezTo>
                    <a:pt x="2124545" y="0"/>
                    <a:pt x="2145610" y="8725"/>
                    <a:pt x="2161141" y="24256"/>
                  </a:cubicBezTo>
                  <a:cubicBezTo>
                    <a:pt x="2176672" y="39787"/>
                    <a:pt x="2185397" y="60852"/>
                    <a:pt x="2185397" y="82816"/>
                  </a:cubicBezTo>
                  <a:lnTo>
                    <a:pt x="2185397" y="1566328"/>
                  </a:lnTo>
                  <a:cubicBezTo>
                    <a:pt x="2185397" y="1588292"/>
                    <a:pt x="2176672" y="1609357"/>
                    <a:pt x="2161141" y="1624888"/>
                  </a:cubicBezTo>
                  <a:cubicBezTo>
                    <a:pt x="2145610" y="1640419"/>
                    <a:pt x="2124545" y="1649144"/>
                    <a:pt x="2102581" y="1649144"/>
                  </a:cubicBezTo>
                  <a:lnTo>
                    <a:pt x="82816" y="1649144"/>
                  </a:lnTo>
                  <a:cubicBezTo>
                    <a:pt x="37078" y="1649144"/>
                    <a:pt x="0" y="1612066"/>
                    <a:pt x="0" y="1566328"/>
                  </a:cubicBezTo>
                  <a:lnTo>
                    <a:pt x="0" y="82816"/>
                  </a:lnTo>
                  <a:cubicBezTo>
                    <a:pt x="0" y="60852"/>
                    <a:pt x="8725" y="39787"/>
                    <a:pt x="24256" y="24256"/>
                  </a:cubicBezTo>
                  <a:cubicBezTo>
                    <a:pt x="39787" y="8725"/>
                    <a:pt x="60852" y="0"/>
                    <a:pt x="82816" y="0"/>
                  </a:cubicBezTo>
                  <a:close/>
                </a:path>
              </a:pathLst>
            </a:custGeom>
            <a:solidFill>
              <a:srgbClr val="F8F6E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85397" cy="1687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022831" y="8717914"/>
            <a:ext cx="317650" cy="1096423"/>
            <a:chOff x="0" y="0"/>
            <a:chExt cx="683260" cy="2358390"/>
          </a:xfrm>
        </p:grpSpPr>
        <p:sp>
          <p:nvSpPr>
            <p:cNvPr id="6" name="Freeform 6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4647909" y="9052686"/>
            <a:ext cx="1088748" cy="324145"/>
            <a:chOff x="0" y="0"/>
            <a:chExt cx="2341880" cy="697230"/>
          </a:xfrm>
        </p:grpSpPr>
        <p:sp>
          <p:nvSpPr>
            <p:cNvPr id="8" name="Freeform 8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9" name="Group 9"/>
          <p:cNvGrpSpPr/>
          <p:nvPr/>
        </p:nvGrpSpPr>
        <p:grpSpPr>
          <a:xfrm>
            <a:off x="4532532" y="7971380"/>
            <a:ext cx="216282" cy="746534"/>
            <a:chOff x="0" y="0"/>
            <a:chExt cx="683260" cy="2358390"/>
          </a:xfrm>
        </p:grpSpPr>
        <p:sp>
          <p:nvSpPr>
            <p:cNvPr id="10" name="Freeform 10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1" name="Group 11"/>
          <p:cNvGrpSpPr/>
          <p:nvPr/>
        </p:nvGrpSpPr>
        <p:grpSpPr>
          <a:xfrm>
            <a:off x="4277256" y="8199320"/>
            <a:ext cx="741307" cy="220704"/>
            <a:chOff x="0" y="0"/>
            <a:chExt cx="2341880" cy="697230"/>
          </a:xfrm>
        </p:grpSpPr>
        <p:sp>
          <p:nvSpPr>
            <p:cNvPr id="12" name="Freeform 12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3791225" y="9052686"/>
            <a:ext cx="216282" cy="746534"/>
            <a:chOff x="0" y="0"/>
            <a:chExt cx="683260" cy="2358390"/>
          </a:xfrm>
        </p:grpSpPr>
        <p:sp>
          <p:nvSpPr>
            <p:cNvPr id="14" name="Freeform 14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5" name="Group 15"/>
          <p:cNvGrpSpPr/>
          <p:nvPr/>
        </p:nvGrpSpPr>
        <p:grpSpPr>
          <a:xfrm>
            <a:off x="3535948" y="9280626"/>
            <a:ext cx="741307" cy="220704"/>
            <a:chOff x="0" y="0"/>
            <a:chExt cx="2341880" cy="697230"/>
          </a:xfrm>
        </p:grpSpPr>
        <p:sp>
          <p:nvSpPr>
            <p:cNvPr id="16" name="Freeform 16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7" name="Group 17"/>
          <p:cNvGrpSpPr/>
          <p:nvPr/>
        </p:nvGrpSpPr>
        <p:grpSpPr>
          <a:xfrm>
            <a:off x="17020404" y="1606710"/>
            <a:ext cx="216282" cy="746534"/>
            <a:chOff x="0" y="0"/>
            <a:chExt cx="683260" cy="2358390"/>
          </a:xfrm>
        </p:grpSpPr>
        <p:sp>
          <p:nvSpPr>
            <p:cNvPr id="18" name="Freeform 18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>
            <a:off x="16765128" y="1834650"/>
            <a:ext cx="741307" cy="220704"/>
            <a:chOff x="0" y="0"/>
            <a:chExt cx="2341880" cy="697230"/>
          </a:xfrm>
        </p:grpSpPr>
        <p:sp>
          <p:nvSpPr>
            <p:cNvPr id="20" name="Freeform 20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1" name="Group 21"/>
          <p:cNvGrpSpPr/>
          <p:nvPr/>
        </p:nvGrpSpPr>
        <p:grpSpPr>
          <a:xfrm>
            <a:off x="8421799" y="789282"/>
            <a:ext cx="357040" cy="1232387"/>
            <a:chOff x="0" y="0"/>
            <a:chExt cx="683260" cy="2358390"/>
          </a:xfrm>
        </p:grpSpPr>
        <p:sp>
          <p:nvSpPr>
            <p:cNvPr id="22" name="Freeform 22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3" name="Group 23"/>
          <p:cNvGrpSpPr/>
          <p:nvPr/>
        </p:nvGrpSpPr>
        <p:grpSpPr>
          <a:xfrm>
            <a:off x="8000385" y="1165568"/>
            <a:ext cx="1223759" cy="364340"/>
            <a:chOff x="0" y="0"/>
            <a:chExt cx="2341880" cy="697230"/>
          </a:xfrm>
        </p:grpSpPr>
        <p:sp>
          <p:nvSpPr>
            <p:cNvPr id="24" name="Freeform 24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5" name="Group 25"/>
          <p:cNvGrpSpPr/>
          <p:nvPr/>
        </p:nvGrpSpPr>
        <p:grpSpPr>
          <a:xfrm>
            <a:off x="9344486" y="1547782"/>
            <a:ext cx="251416" cy="867805"/>
            <a:chOff x="0" y="0"/>
            <a:chExt cx="683260" cy="2358390"/>
          </a:xfrm>
        </p:grpSpPr>
        <p:sp>
          <p:nvSpPr>
            <p:cNvPr id="26" name="Freeform 26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7" name="Group 27"/>
          <p:cNvGrpSpPr/>
          <p:nvPr/>
        </p:nvGrpSpPr>
        <p:grpSpPr>
          <a:xfrm>
            <a:off x="9047741" y="1812750"/>
            <a:ext cx="861730" cy="256556"/>
            <a:chOff x="0" y="0"/>
            <a:chExt cx="2341880" cy="697230"/>
          </a:xfrm>
        </p:grpSpPr>
        <p:sp>
          <p:nvSpPr>
            <p:cNvPr id="28" name="Freeform 28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9" name="Group 29"/>
          <p:cNvGrpSpPr/>
          <p:nvPr/>
        </p:nvGrpSpPr>
        <p:grpSpPr>
          <a:xfrm>
            <a:off x="10514320" y="9003564"/>
            <a:ext cx="216282" cy="746534"/>
            <a:chOff x="0" y="0"/>
            <a:chExt cx="683260" cy="2358390"/>
          </a:xfrm>
        </p:grpSpPr>
        <p:sp>
          <p:nvSpPr>
            <p:cNvPr id="30" name="Freeform 30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1" name="Group 31"/>
          <p:cNvGrpSpPr/>
          <p:nvPr/>
        </p:nvGrpSpPr>
        <p:grpSpPr>
          <a:xfrm>
            <a:off x="10259043" y="9231504"/>
            <a:ext cx="741307" cy="220704"/>
            <a:chOff x="0" y="0"/>
            <a:chExt cx="2341880" cy="697230"/>
          </a:xfrm>
        </p:grpSpPr>
        <p:sp>
          <p:nvSpPr>
            <p:cNvPr id="32" name="Freeform 32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sp>
        <p:nvSpPr>
          <p:cNvPr id="33" name="Freeform 33"/>
          <p:cNvSpPr/>
          <p:nvPr/>
        </p:nvSpPr>
        <p:spPr>
          <a:xfrm>
            <a:off x="1105572" y="4727735"/>
            <a:ext cx="2901934" cy="2901934"/>
          </a:xfrm>
          <a:custGeom>
            <a:avLst/>
            <a:gdLst/>
            <a:ahLst/>
            <a:cxnLst/>
            <a:rect l="l" t="t" r="r" b="b"/>
            <a:pathLst>
              <a:path w="2901934" h="2901934">
                <a:moveTo>
                  <a:pt x="0" y="0"/>
                </a:moveTo>
                <a:lnTo>
                  <a:pt x="2901935" y="0"/>
                </a:lnTo>
                <a:lnTo>
                  <a:pt x="2901935" y="2901935"/>
                </a:lnTo>
                <a:lnTo>
                  <a:pt x="0" y="29019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6779984" y="3236445"/>
            <a:ext cx="10460320" cy="43986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5646" lvl="1" indent="-377823" algn="ctr">
              <a:lnSpc>
                <a:spcPts val="4899"/>
              </a:lnSpc>
              <a:buFont typeface="Arial"/>
              <a:buChar char="•"/>
            </a:pPr>
            <a:r>
              <a:rPr lang="en-US" sz="4800" dirty="0" err="1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Ampliar</a:t>
            </a:r>
            <a:r>
              <a:rPr lang="en-US" sz="4800" dirty="0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 o </a:t>
            </a:r>
            <a:r>
              <a:rPr lang="en-US" sz="4800" dirty="0" err="1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acesso</a:t>
            </a:r>
            <a:r>
              <a:rPr lang="en-US" sz="4800" dirty="0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800" dirty="0" err="1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ao</a:t>
            </a:r>
            <a:r>
              <a:rPr lang="en-US" sz="4800" dirty="0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800" dirty="0" err="1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especialista</a:t>
            </a:r>
            <a:r>
              <a:rPr lang="en-US" sz="4800" dirty="0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;</a:t>
            </a:r>
          </a:p>
          <a:p>
            <a:pPr marL="755646" lvl="1" indent="-377823" algn="ctr">
              <a:lnSpc>
                <a:spcPts val="4899"/>
              </a:lnSpc>
              <a:buFont typeface="Arial"/>
              <a:buChar char="•"/>
            </a:pPr>
            <a:r>
              <a:rPr lang="en-US" sz="4800" dirty="0" err="1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Atendimento</a:t>
            </a:r>
            <a:r>
              <a:rPr lang="en-US" sz="4800" dirty="0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800" dirty="0" err="1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sem</a:t>
            </a:r>
            <a:r>
              <a:rPr lang="en-US" sz="4800" dirty="0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800" dirty="0" err="1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necessidade</a:t>
            </a:r>
            <a:r>
              <a:rPr lang="en-US" sz="4800" dirty="0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 de </a:t>
            </a:r>
            <a:r>
              <a:rPr lang="en-US" sz="4800" dirty="0" err="1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longos</a:t>
            </a:r>
            <a:r>
              <a:rPr lang="en-US" sz="4800" dirty="0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800" dirty="0" err="1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deslocamentos</a:t>
            </a:r>
            <a:r>
              <a:rPr lang="en-US" sz="4800" dirty="0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;</a:t>
            </a:r>
          </a:p>
          <a:p>
            <a:pPr marL="755646" lvl="1" indent="-377823" algn="ctr">
              <a:lnSpc>
                <a:spcPts val="4899"/>
              </a:lnSpc>
              <a:buFont typeface="Arial"/>
              <a:buChar char="•"/>
            </a:pPr>
            <a:r>
              <a:rPr lang="en-US" sz="4800" dirty="0" err="1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Otimização</a:t>
            </a:r>
            <a:r>
              <a:rPr lang="en-US" sz="4800" dirty="0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 de </a:t>
            </a:r>
            <a:r>
              <a:rPr lang="en-US" sz="4800" dirty="0" err="1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diagnóstico</a:t>
            </a:r>
            <a:r>
              <a:rPr lang="en-US" sz="4800" dirty="0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;</a:t>
            </a:r>
          </a:p>
          <a:p>
            <a:pPr marL="755646" lvl="1" indent="-377823" algn="ctr">
              <a:lnSpc>
                <a:spcPts val="4899"/>
              </a:lnSpc>
              <a:buFont typeface="Arial"/>
              <a:buChar char="•"/>
            </a:pPr>
            <a:r>
              <a:rPr lang="en-US" sz="4800" dirty="0" err="1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Tratamentos</a:t>
            </a:r>
            <a:r>
              <a:rPr lang="en-US" sz="4800" dirty="0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800" dirty="0" err="1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adequados</a:t>
            </a:r>
            <a:r>
              <a:rPr lang="en-US" sz="4800" dirty="0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;</a:t>
            </a:r>
          </a:p>
          <a:p>
            <a:pPr marL="755646" lvl="1" indent="-377823" algn="ctr">
              <a:lnSpc>
                <a:spcPts val="4899"/>
              </a:lnSpc>
              <a:buFont typeface="Arial"/>
              <a:buChar char="•"/>
            </a:pPr>
            <a:r>
              <a:rPr lang="en-US" sz="4800" dirty="0" err="1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Baixo</a:t>
            </a:r>
            <a:r>
              <a:rPr lang="en-US" sz="4800" dirty="0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 tempo de </a:t>
            </a:r>
            <a:r>
              <a:rPr lang="en-US" sz="4800" dirty="0" err="1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espera</a:t>
            </a:r>
            <a:r>
              <a:rPr lang="en-US" sz="4800" dirty="0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;</a:t>
            </a:r>
          </a:p>
          <a:p>
            <a:pPr marL="755646" lvl="1" indent="-377823" algn="ctr">
              <a:lnSpc>
                <a:spcPts val="4899"/>
              </a:lnSpc>
              <a:buFont typeface="Arial"/>
              <a:buChar char="•"/>
            </a:pPr>
            <a:endParaRPr lang="en-US" sz="4800" dirty="0">
              <a:solidFill>
                <a:srgbClr val="3D3832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406987" y="2053881"/>
            <a:ext cx="5329670" cy="1192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43"/>
              </a:lnSpc>
            </a:pPr>
            <a:r>
              <a:rPr lang="en-US" sz="6959">
                <a:solidFill>
                  <a:srgbClr val="3D3832"/>
                </a:solidFill>
                <a:latin typeface="TAN Nimbus"/>
                <a:ea typeface="TAN Nimbus"/>
                <a:cs typeface="TAN Nimbus"/>
                <a:sym typeface="TAN Nimbus"/>
              </a:rPr>
              <a:t>Objetivos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68146" y="2551903"/>
            <a:ext cx="8168150" cy="1964830"/>
            <a:chOff x="0" y="0"/>
            <a:chExt cx="10311130" cy="2480319"/>
          </a:xfrm>
        </p:grpSpPr>
        <p:sp>
          <p:nvSpPr>
            <p:cNvPr id="3" name="Freeform 3"/>
            <p:cNvSpPr/>
            <p:nvPr/>
          </p:nvSpPr>
          <p:spPr>
            <a:xfrm>
              <a:off x="50800" y="33677"/>
              <a:ext cx="10209530" cy="2418858"/>
            </a:xfrm>
            <a:custGeom>
              <a:avLst/>
              <a:gdLst/>
              <a:ahLst/>
              <a:cxnLst/>
              <a:rect l="l" t="t" r="r" b="b"/>
              <a:pathLst>
                <a:path w="10209530" h="2418858">
                  <a:moveTo>
                    <a:pt x="0" y="1835403"/>
                  </a:moveTo>
                  <a:cubicBezTo>
                    <a:pt x="480060" y="1288991"/>
                    <a:pt x="491490" y="1294043"/>
                    <a:pt x="494030" y="1290675"/>
                  </a:cubicBezTo>
                  <a:cubicBezTo>
                    <a:pt x="497840" y="1286466"/>
                    <a:pt x="486410" y="1270469"/>
                    <a:pt x="486410" y="1270469"/>
                  </a:cubicBezTo>
                  <a:cubicBezTo>
                    <a:pt x="486410" y="1269627"/>
                    <a:pt x="486410" y="1231740"/>
                    <a:pt x="486410" y="1213218"/>
                  </a:cubicBezTo>
                  <a:cubicBezTo>
                    <a:pt x="485140" y="1193854"/>
                    <a:pt x="485140" y="1155967"/>
                    <a:pt x="485140" y="1155125"/>
                  </a:cubicBezTo>
                  <a:cubicBezTo>
                    <a:pt x="485140" y="1154283"/>
                    <a:pt x="497840" y="1118080"/>
                    <a:pt x="505460" y="1099558"/>
                  </a:cubicBezTo>
                  <a:cubicBezTo>
                    <a:pt x="511810" y="1081035"/>
                    <a:pt x="524510" y="1043990"/>
                    <a:pt x="524510" y="1043990"/>
                  </a:cubicBezTo>
                  <a:cubicBezTo>
                    <a:pt x="525780" y="1043149"/>
                    <a:pt x="551180" y="1009471"/>
                    <a:pt x="565150" y="992633"/>
                  </a:cubicBezTo>
                  <a:cubicBezTo>
                    <a:pt x="577850" y="975794"/>
                    <a:pt x="603250" y="942117"/>
                    <a:pt x="604520" y="941275"/>
                  </a:cubicBezTo>
                  <a:cubicBezTo>
                    <a:pt x="604520" y="940433"/>
                    <a:pt x="642620" y="912650"/>
                    <a:pt x="661670" y="898337"/>
                  </a:cubicBezTo>
                  <a:cubicBezTo>
                    <a:pt x="679450" y="884024"/>
                    <a:pt x="717550" y="855399"/>
                    <a:pt x="717550" y="854557"/>
                  </a:cubicBezTo>
                  <a:cubicBezTo>
                    <a:pt x="718820" y="854557"/>
                    <a:pt x="765810" y="832667"/>
                    <a:pt x="788670" y="821722"/>
                  </a:cubicBezTo>
                  <a:cubicBezTo>
                    <a:pt x="812800" y="810776"/>
                    <a:pt x="858520" y="788886"/>
                    <a:pt x="859790" y="788886"/>
                  </a:cubicBezTo>
                  <a:cubicBezTo>
                    <a:pt x="861060" y="788045"/>
                    <a:pt x="913130" y="774574"/>
                    <a:pt x="941070" y="767838"/>
                  </a:cubicBezTo>
                  <a:cubicBezTo>
                    <a:pt x="967740" y="761103"/>
                    <a:pt x="1019810" y="746790"/>
                    <a:pt x="1021080" y="746790"/>
                  </a:cubicBezTo>
                  <a:cubicBezTo>
                    <a:pt x="1022350" y="746790"/>
                    <a:pt x="1078230" y="741739"/>
                    <a:pt x="1107440" y="739213"/>
                  </a:cubicBezTo>
                  <a:cubicBezTo>
                    <a:pt x="1135380" y="736687"/>
                    <a:pt x="1156970" y="735003"/>
                    <a:pt x="1192530" y="731635"/>
                  </a:cubicBezTo>
                  <a:cubicBezTo>
                    <a:pt x="1256030" y="726584"/>
                    <a:pt x="1438910" y="735003"/>
                    <a:pt x="1451610" y="713955"/>
                  </a:cubicBezTo>
                  <a:cubicBezTo>
                    <a:pt x="1461770" y="698800"/>
                    <a:pt x="1395730" y="671858"/>
                    <a:pt x="1372870" y="646601"/>
                  </a:cubicBezTo>
                  <a:cubicBezTo>
                    <a:pt x="1347470" y="618817"/>
                    <a:pt x="1324610" y="585140"/>
                    <a:pt x="1309370" y="552305"/>
                  </a:cubicBezTo>
                  <a:cubicBezTo>
                    <a:pt x="1294130" y="520311"/>
                    <a:pt x="1283970" y="484951"/>
                    <a:pt x="1281430" y="451273"/>
                  </a:cubicBezTo>
                  <a:cubicBezTo>
                    <a:pt x="1277620" y="417596"/>
                    <a:pt x="1281430" y="382235"/>
                    <a:pt x="1290320" y="348558"/>
                  </a:cubicBezTo>
                  <a:cubicBezTo>
                    <a:pt x="1299210" y="315723"/>
                    <a:pt x="1315720" y="282046"/>
                    <a:pt x="1336040" y="250895"/>
                  </a:cubicBezTo>
                  <a:cubicBezTo>
                    <a:pt x="1357630" y="219743"/>
                    <a:pt x="1385570" y="189434"/>
                    <a:pt x="1417320" y="162492"/>
                  </a:cubicBezTo>
                  <a:cubicBezTo>
                    <a:pt x="1447800" y="135551"/>
                    <a:pt x="1485900" y="111135"/>
                    <a:pt x="1526540" y="90086"/>
                  </a:cubicBezTo>
                  <a:cubicBezTo>
                    <a:pt x="1567180" y="69038"/>
                    <a:pt x="1612900" y="50516"/>
                    <a:pt x="1658620" y="37045"/>
                  </a:cubicBezTo>
                  <a:cubicBezTo>
                    <a:pt x="1705610" y="22732"/>
                    <a:pt x="1756410" y="12629"/>
                    <a:pt x="1807210" y="5894"/>
                  </a:cubicBezTo>
                  <a:cubicBezTo>
                    <a:pt x="1858010" y="0"/>
                    <a:pt x="1889760" y="0"/>
                    <a:pt x="1962150" y="0"/>
                  </a:cubicBezTo>
                  <a:cubicBezTo>
                    <a:pt x="2134870" y="842"/>
                    <a:pt x="2561590" y="30310"/>
                    <a:pt x="2837180" y="43780"/>
                  </a:cubicBezTo>
                  <a:cubicBezTo>
                    <a:pt x="3083560" y="56409"/>
                    <a:pt x="3275330" y="67354"/>
                    <a:pt x="3534410" y="77457"/>
                  </a:cubicBezTo>
                  <a:cubicBezTo>
                    <a:pt x="3864610" y="90928"/>
                    <a:pt x="4304030" y="104399"/>
                    <a:pt x="4658360" y="111135"/>
                  </a:cubicBezTo>
                  <a:cubicBezTo>
                    <a:pt x="4978400" y="117028"/>
                    <a:pt x="5280660" y="113660"/>
                    <a:pt x="5571490" y="119554"/>
                  </a:cubicBezTo>
                  <a:cubicBezTo>
                    <a:pt x="5836920" y="124605"/>
                    <a:pt x="6082030" y="138076"/>
                    <a:pt x="6333490" y="141444"/>
                  </a:cubicBezTo>
                  <a:cubicBezTo>
                    <a:pt x="6581140" y="144812"/>
                    <a:pt x="6821170" y="141444"/>
                    <a:pt x="7071360" y="141444"/>
                  </a:cubicBezTo>
                  <a:cubicBezTo>
                    <a:pt x="7327900" y="140602"/>
                    <a:pt x="7603490" y="139760"/>
                    <a:pt x="7856220" y="138076"/>
                  </a:cubicBezTo>
                  <a:cubicBezTo>
                    <a:pt x="8091170" y="136392"/>
                    <a:pt x="8326120" y="85035"/>
                    <a:pt x="8538210" y="130499"/>
                  </a:cubicBezTo>
                  <a:cubicBezTo>
                    <a:pt x="8765540" y="179331"/>
                    <a:pt x="9103360" y="304778"/>
                    <a:pt x="9166860" y="441170"/>
                  </a:cubicBezTo>
                  <a:cubicBezTo>
                    <a:pt x="9232900" y="581772"/>
                    <a:pt x="8837930" y="911808"/>
                    <a:pt x="8896350" y="967375"/>
                  </a:cubicBezTo>
                  <a:cubicBezTo>
                    <a:pt x="8923020" y="991791"/>
                    <a:pt x="8996680" y="969059"/>
                    <a:pt x="9066530" y="969059"/>
                  </a:cubicBezTo>
                  <a:cubicBezTo>
                    <a:pt x="9178290" y="969059"/>
                    <a:pt x="9503410" y="965691"/>
                    <a:pt x="9504680" y="965691"/>
                  </a:cubicBezTo>
                  <a:cubicBezTo>
                    <a:pt x="9505950" y="965691"/>
                    <a:pt x="9560560" y="969901"/>
                    <a:pt x="9589770" y="972427"/>
                  </a:cubicBezTo>
                  <a:cubicBezTo>
                    <a:pt x="9617710" y="974111"/>
                    <a:pt x="9673590" y="979162"/>
                    <a:pt x="9674860" y="979162"/>
                  </a:cubicBezTo>
                  <a:cubicBezTo>
                    <a:pt x="9676130" y="979162"/>
                    <a:pt x="9728200" y="992633"/>
                    <a:pt x="9754870" y="999368"/>
                  </a:cubicBezTo>
                  <a:cubicBezTo>
                    <a:pt x="9781540" y="1006104"/>
                    <a:pt x="9833610" y="1018733"/>
                    <a:pt x="9834880" y="1019575"/>
                  </a:cubicBezTo>
                  <a:cubicBezTo>
                    <a:pt x="9834880" y="1019575"/>
                    <a:pt x="9881870" y="1040623"/>
                    <a:pt x="9904730" y="1051568"/>
                  </a:cubicBezTo>
                  <a:cubicBezTo>
                    <a:pt x="9928860" y="1062513"/>
                    <a:pt x="9974580" y="1083561"/>
                    <a:pt x="9974580" y="1083561"/>
                  </a:cubicBezTo>
                  <a:cubicBezTo>
                    <a:pt x="9974580" y="1083561"/>
                    <a:pt x="9974580" y="1083561"/>
                    <a:pt x="9975850" y="1083561"/>
                  </a:cubicBezTo>
                  <a:cubicBezTo>
                    <a:pt x="9975850" y="1084403"/>
                    <a:pt x="10012680" y="1112187"/>
                    <a:pt x="10031730" y="1126499"/>
                  </a:cubicBezTo>
                  <a:cubicBezTo>
                    <a:pt x="10050780" y="1140812"/>
                    <a:pt x="10087610" y="1168596"/>
                    <a:pt x="10088880" y="1168596"/>
                  </a:cubicBezTo>
                  <a:cubicBezTo>
                    <a:pt x="10088880" y="1169438"/>
                    <a:pt x="10115550" y="1202273"/>
                    <a:pt x="10128250" y="1219111"/>
                  </a:cubicBezTo>
                  <a:cubicBezTo>
                    <a:pt x="10142220" y="1235950"/>
                    <a:pt x="10167620" y="1268785"/>
                    <a:pt x="10167620" y="1269627"/>
                  </a:cubicBezTo>
                  <a:cubicBezTo>
                    <a:pt x="10168890" y="1270469"/>
                    <a:pt x="10181590" y="1305830"/>
                    <a:pt x="10187940" y="1324352"/>
                  </a:cubicBezTo>
                  <a:cubicBezTo>
                    <a:pt x="10195560" y="1342875"/>
                    <a:pt x="10208260" y="1379078"/>
                    <a:pt x="10209530" y="1379920"/>
                  </a:cubicBezTo>
                  <a:cubicBezTo>
                    <a:pt x="10209530" y="1379920"/>
                    <a:pt x="10209530" y="1416964"/>
                    <a:pt x="10209530" y="1436329"/>
                  </a:cubicBezTo>
                  <a:cubicBezTo>
                    <a:pt x="10209530" y="1454851"/>
                    <a:pt x="10209530" y="1491896"/>
                    <a:pt x="10208260" y="1492738"/>
                  </a:cubicBezTo>
                  <a:cubicBezTo>
                    <a:pt x="10208260" y="1493580"/>
                    <a:pt x="10195560" y="1529783"/>
                    <a:pt x="10187940" y="1548305"/>
                  </a:cubicBezTo>
                  <a:cubicBezTo>
                    <a:pt x="10181590" y="1566828"/>
                    <a:pt x="10167620" y="1602189"/>
                    <a:pt x="10167620" y="1603031"/>
                  </a:cubicBezTo>
                  <a:cubicBezTo>
                    <a:pt x="10167620" y="1603872"/>
                    <a:pt x="10140950" y="1636708"/>
                    <a:pt x="10128250" y="1653546"/>
                  </a:cubicBezTo>
                  <a:cubicBezTo>
                    <a:pt x="10114280" y="1670385"/>
                    <a:pt x="10088880" y="1703220"/>
                    <a:pt x="10087610" y="1703220"/>
                  </a:cubicBezTo>
                  <a:cubicBezTo>
                    <a:pt x="10087610" y="1704062"/>
                    <a:pt x="10050780" y="1731845"/>
                    <a:pt x="10031730" y="1746158"/>
                  </a:cubicBezTo>
                  <a:cubicBezTo>
                    <a:pt x="10012680" y="1760471"/>
                    <a:pt x="9975850" y="1788255"/>
                    <a:pt x="9974580" y="1788255"/>
                  </a:cubicBezTo>
                  <a:cubicBezTo>
                    <a:pt x="9973310" y="1789097"/>
                    <a:pt x="9927590" y="1810145"/>
                    <a:pt x="9904730" y="1821090"/>
                  </a:cubicBezTo>
                  <a:cubicBezTo>
                    <a:pt x="9880600" y="1831193"/>
                    <a:pt x="9834880" y="1852241"/>
                    <a:pt x="9833610" y="1853083"/>
                  </a:cubicBezTo>
                  <a:cubicBezTo>
                    <a:pt x="9832340" y="1853083"/>
                    <a:pt x="9780270" y="1866554"/>
                    <a:pt x="9753600" y="1873289"/>
                  </a:cubicBezTo>
                  <a:cubicBezTo>
                    <a:pt x="9726930" y="1880025"/>
                    <a:pt x="9674860" y="1892654"/>
                    <a:pt x="9673590" y="1892654"/>
                  </a:cubicBezTo>
                  <a:cubicBezTo>
                    <a:pt x="9672320" y="1893496"/>
                    <a:pt x="9616440" y="1897705"/>
                    <a:pt x="9588500" y="1900231"/>
                  </a:cubicBezTo>
                  <a:cubicBezTo>
                    <a:pt x="9560560" y="1901915"/>
                    <a:pt x="9504680" y="1906966"/>
                    <a:pt x="9503410" y="1906966"/>
                  </a:cubicBezTo>
                  <a:cubicBezTo>
                    <a:pt x="9502140" y="1906966"/>
                    <a:pt x="9142730" y="1918753"/>
                    <a:pt x="9119870" y="1937276"/>
                  </a:cubicBezTo>
                  <a:cubicBezTo>
                    <a:pt x="9114790" y="1941486"/>
                    <a:pt x="9122410" y="1945695"/>
                    <a:pt x="9122410" y="1952431"/>
                  </a:cubicBezTo>
                  <a:cubicBezTo>
                    <a:pt x="9121140" y="1964218"/>
                    <a:pt x="9109710" y="1986108"/>
                    <a:pt x="9104630" y="2003788"/>
                  </a:cubicBezTo>
                  <a:cubicBezTo>
                    <a:pt x="9100820" y="2021469"/>
                    <a:pt x="9102090" y="2042517"/>
                    <a:pt x="9097010" y="2055988"/>
                  </a:cubicBezTo>
                  <a:cubicBezTo>
                    <a:pt x="9091930" y="2066091"/>
                    <a:pt x="9084310" y="2071984"/>
                    <a:pt x="9079230" y="2080404"/>
                  </a:cubicBezTo>
                  <a:cubicBezTo>
                    <a:pt x="9075420" y="2088823"/>
                    <a:pt x="9076690" y="2096400"/>
                    <a:pt x="9071610" y="2106503"/>
                  </a:cubicBezTo>
                  <a:cubicBezTo>
                    <a:pt x="9062720" y="2119974"/>
                    <a:pt x="9042400" y="2135971"/>
                    <a:pt x="9029700" y="2151125"/>
                  </a:cubicBezTo>
                  <a:cubicBezTo>
                    <a:pt x="9017000" y="2167122"/>
                    <a:pt x="9008110" y="2187329"/>
                    <a:pt x="8996680" y="2199115"/>
                  </a:cubicBezTo>
                  <a:cubicBezTo>
                    <a:pt x="8987790" y="2207535"/>
                    <a:pt x="8977630" y="2211744"/>
                    <a:pt x="8968740" y="2218480"/>
                  </a:cubicBezTo>
                  <a:cubicBezTo>
                    <a:pt x="8961120" y="2225215"/>
                    <a:pt x="8958580" y="2233634"/>
                    <a:pt x="8948420" y="2241212"/>
                  </a:cubicBezTo>
                  <a:cubicBezTo>
                    <a:pt x="8934450" y="2252157"/>
                    <a:pt x="8906510" y="2263102"/>
                    <a:pt x="8887460" y="2275731"/>
                  </a:cubicBezTo>
                  <a:cubicBezTo>
                    <a:pt x="8868410" y="2287518"/>
                    <a:pt x="8850630" y="2305198"/>
                    <a:pt x="8832850" y="2313617"/>
                  </a:cubicBezTo>
                  <a:cubicBezTo>
                    <a:pt x="8820150" y="2319511"/>
                    <a:pt x="8808720" y="2321195"/>
                    <a:pt x="8797290" y="2326246"/>
                  </a:cubicBezTo>
                  <a:cubicBezTo>
                    <a:pt x="8787130" y="2331298"/>
                    <a:pt x="8780780" y="2338033"/>
                    <a:pt x="8766810" y="2343085"/>
                  </a:cubicBezTo>
                  <a:cubicBezTo>
                    <a:pt x="8749030" y="2350662"/>
                    <a:pt x="8717280" y="2355714"/>
                    <a:pt x="8693150" y="2362449"/>
                  </a:cubicBezTo>
                  <a:cubicBezTo>
                    <a:pt x="8669020" y="2370027"/>
                    <a:pt x="8643620" y="2382656"/>
                    <a:pt x="8623300" y="2387707"/>
                  </a:cubicBezTo>
                  <a:cubicBezTo>
                    <a:pt x="8608060" y="2391075"/>
                    <a:pt x="8596630" y="2389391"/>
                    <a:pt x="8583930" y="2391917"/>
                  </a:cubicBezTo>
                  <a:cubicBezTo>
                    <a:pt x="8571230" y="2394443"/>
                    <a:pt x="8561070" y="2399494"/>
                    <a:pt x="8545830" y="2402020"/>
                  </a:cubicBezTo>
                  <a:cubicBezTo>
                    <a:pt x="8525510" y="2404546"/>
                    <a:pt x="8493760" y="2402862"/>
                    <a:pt x="8467090" y="2404546"/>
                  </a:cubicBezTo>
                  <a:cubicBezTo>
                    <a:pt x="8440420" y="2406229"/>
                    <a:pt x="8427720" y="2411281"/>
                    <a:pt x="8388350" y="2412965"/>
                  </a:cubicBezTo>
                  <a:cubicBezTo>
                    <a:pt x="8279130" y="2418858"/>
                    <a:pt x="7973060" y="2410439"/>
                    <a:pt x="7763510" y="2409597"/>
                  </a:cubicBezTo>
                  <a:cubicBezTo>
                    <a:pt x="7551420" y="2407914"/>
                    <a:pt x="7338060" y="2411281"/>
                    <a:pt x="7120890" y="2404546"/>
                  </a:cubicBezTo>
                  <a:cubicBezTo>
                    <a:pt x="6896100" y="2397810"/>
                    <a:pt x="6663690" y="2376762"/>
                    <a:pt x="6437630" y="2368343"/>
                  </a:cubicBezTo>
                  <a:cubicBezTo>
                    <a:pt x="6215380" y="2360765"/>
                    <a:pt x="6008370" y="2363291"/>
                    <a:pt x="5774690" y="2358240"/>
                  </a:cubicBezTo>
                  <a:cubicBezTo>
                    <a:pt x="5511800" y="2351504"/>
                    <a:pt x="5204460" y="2336350"/>
                    <a:pt x="4937760" y="2332140"/>
                  </a:cubicBezTo>
                  <a:cubicBezTo>
                    <a:pt x="4695190" y="2327930"/>
                    <a:pt x="4479290" y="2331298"/>
                    <a:pt x="4240530" y="2331298"/>
                  </a:cubicBezTo>
                  <a:cubicBezTo>
                    <a:pt x="3986530" y="2331298"/>
                    <a:pt x="3724910" y="2332140"/>
                    <a:pt x="3458210" y="2332982"/>
                  </a:cubicBezTo>
                  <a:cubicBezTo>
                    <a:pt x="3180080" y="2332982"/>
                    <a:pt x="2885440" y="2334666"/>
                    <a:pt x="2606040" y="2335508"/>
                  </a:cubicBezTo>
                  <a:cubicBezTo>
                    <a:pt x="2334260" y="2336350"/>
                    <a:pt x="2063750" y="2338033"/>
                    <a:pt x="1802130" y="2337191"/>
                  </a:cubicBezTo>
                  <a:cubicBezTo>
                    <a:pt x="1553210" y="2336350"/>
                    <a:pt x="1309370" y="2353188"/>
                    <a:pt x="1071880" y="2331298"/>
                  </a:cubicBezTo>
                  <a:cubicBezTo>
                    <a:pt x="838200" y="2310250"/>
                    <a:pt x="567690" y="2293411"/>
                    <a:pt x="388620" y="2210060"/>
                  </a:cubicBezTo>
                  <a:cubicBezTo>
                    <a:pt x="212090" y="2126710"/>
                    <a:pt x="0" y="1835403"/>
                    <a:pt x="0" y="1835403"/>
                  </a:cubicBezTo>
                </a:path>
              </a:pathLst>
            </a:custGeom>
            <a:solidFill>
              <a:srgbClr val="F8F6EE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975850" y="5461834"/>
            <a:ext cx="8168150" cy="2963834"/>
            <a:chOff x="0" y="0"/>
            <a:chExt cx="10311130" cy="3741420"/>
          </a:xfrm>
        </p:grpSpPr>
        <p:sp>
          <p:nvSpPr>
            <p:cNvPr id="5" name="Freeform 5"/>
            <p:cNvSpPr/>
            <p:nvPr/>
          </p:nvSpPr>
          <p:spPr>
            <a:xfrm>
              <a:off x="50800" y="50800"/>
              <a:ext cx="10209530" cy="3648710"/>
            </a:xfrm>
            <a:custGeom>
              <a:avLst/>
              <a:gdLst/>
              <a:ahLst/>
              <a:cxnLst/>
              <a:rect l="l" t="t" r="r" b="b"/>
              <a:pathLst>
                <a:path w="10209530" h="3648710">
                  <a:moveTo>
                    <a:pt x="0" y="2768600"/>
                  </a:moveTo>
                  <a:cubicBezTo>
                    <a:pt x="480060" y="1944370"/>
                    <a:pt x="491490" y="1951990"/>
                    <a:pt x="494030" y="1946910"/>
                  </a:cubicBezTo>
                  <a:cubicBezTo>
                    <a:pt x="497840" y="1940560"/>
                    <a:pt x="486410" y="1916430"/>
                    <a:pt x="486410" y="1916430"/>
                  </a:cubicBezTo>
                  <a:cubicBezTo>
                    <a:pt x="486410" y="1915160"/>
                    <a:pt x="486410" y="1858010"/>
                    <a:pt x="486410" y="1830070"/>
                  </a:cubicBezTo>
                  <a:cubicBezTo>
                    <a:pt x="485140" y="1800860"/>
                    <a:pt x="485140" y="1743710"/>
                    <a:pt x="485140" y="1742440"/>
                  </a:cubicBezTo>
                  <a:cubicBezTo>
                    <a:pt x="485140" y="1741170"/>
                    <a:pt x="497840" y="1686560"/>
                    <a:pt x="505460" y="1658620"/>
                  </a:cubicBezTo>
                  <a:cubicBezTo>
                    <a:pt x="511810" y="1630680"/>
                    <a:pt x="524510" y="1574800"/>
                    <a:pt x="524510" y="1574800"/>
                  </a:cubicBezTo>
                  <a:cubicBezTo>
                    <a:pt x="525780" y="1573530"/>
                    <a:pt x="551180" y="1522730"/>
                    <a:pt x="565150" y="1497330"/>
                  </a:cubicBezTo>
                  <a:cubicBezTo>
                    <a:pt x="577850" y="1471930"/>
                    <a:pt x="603250" y="1421130"/>
                    <a:pt x="604520" y="1419860"/>
                  </a:cubicBezTo>
                  <a:cubicBezTo>
                    <a:pt x="604520" y="1418590"/>
                    <a:pt x="642620" y="1376680"/>
                    <a:pt x="661670" y="1355090"/>
                  </a:cubicBezTo>
                  <a:cubicBezTo>
                    <a:pt x="679450" y="1333500"/>
                    <a:pt x="717550" y="1290320"/>
                    <a:pt x="717550" y="1289050"/>
                  </a:cubicBezTo>
                  <a:cubicBezTo>
                    <a:pt x="718820" y="1289050"/>
                    <a:pt x="765810" y="1256030"/>
                    <a:pt x="788670" y="1239520"/>
                  </a:cubicBezTo>
                  <a:cubicBezTo>
                    <a:pt x="812800" y="1223010"/>
                    <a:pt x="858520" y="1189990"/>
                    <a:pt x="859790" y="1189990"/>
                  </a:cubicBezTo>
                  <a:cubicBezTo>
                    <a:pt x="861060" y="1188720"/>
                    <a:pt x="913130" y="1168400"/>
                    <a:pt x="941070" y="1158240"/>
                  </a:cubicBezTo>
                  <a:cubicBezTo>
                    <a:pt x="967740" y="1148080"/>
                    <a:pt x="1019810" y="1126490"/>
                    <a:pt x="1021080" y="1126490"/>
                  </a:cubicBezTo>
                  <a:cubicBezTo>
                    <a:pt x="1022350" y="1126490"/>
                    <a:pt x="1078230" y="1118870"/>
                    <a:pt x="1107440" y="1115060"/>
                  </a:cubicBezTo>
                  <a:cubicBezTo>
                    <a:pt x="1135380" y="1111250"/>
                    <a:pt x="1156970" y="1108710"/>
                    <a:pt x="1192530" y="1103630"/>
                  </a:cubicBezTo>
                  <a:cubicBezTo>
                    <a:pt x="1256030" y="1096010"/>
                    <a:pt x="1438910" y="1108710"/>
                    <a:pt x="1451610" y="1076960"/>
                  </a:cubicBezTo>
                  <a:cubicBezTo>
                    <a:pt x="1461770" y="1054100"/>
                    <a:pt x="1395730" y="1013460"/>
                    <a:pt x="1372870" y="975360"/>
                  </a:cubicBezTo>
                  <a:cubicBezTo>
                    <a:pt x="1347470" y="933450"/>
                    <a:pt x="1324610" y="882650"/>
                    <a:pt x="1309370" y="833120"/>
                  </a:cubicBezTo>
                  <a:cubicBezTo>
                    <a:pt x="1294130" y="784860"/>
                    <a:pt x="1283970" y="731520"/>
                    <a:pt x="1281430" y="680720"/>
                  </a:cubicBezTo>
                  <a:cubicBezTo>
                    <a:pt x="1277620" y="629920"/>
                    <a:pt x="1281430" y="576580"/>
                    <a:pt x="1290320" y="525780"/>
                  </a:cubicBezTo>
                  <a:cubicBezTo>
                    <a:pt x="1299210" y="476250"/>
                    <a:pt x="1315720" y="425450"/>
                    <a:pt x="1336040" y="378460"/>
                  </a:cubicBezTo>
                  <a:cubicBezTo>
                    <a:pt x="1357630" y="331470"/>
                    <a:pt x="1385570" y="285750"/>
                    <a:pt x="1417320" y="245110"/>
                  </a:cubicBezTo>
                  <a:cubicBezTo>
                    <a:pt x="1447800" y="204470"/>
                    <a:pt x="1485900" y="167640"/>
                    <a:pt x="1526540" y="135890"/>
                  </a:cubicBezTo>
                  <a:cubicBezTo>
                    <a:pt x="1567180" y="104140"/>
                    <a:pt x="1612900" y="76200"/>
                    <a:pt x="1658620" y="55880"/>
                  </a:cubicBezTo>
                  <a:cubicBezTo>
                    <a:pt x="1705610" y="34290"/>
                    <a:pt x="1756410" y="19050"/>
                    <a:pt x="1807210" y="8890"/>
                  </a:cubicBezTo>
                  <a:cubicBezTo>
                    <a:pt x="1858010" y="0"/>
                    <a:pt x="1889760" y="0"/>
                    <a:pt x="1962150" y="0"/>
                  </a:cubicBezTo>
                  <a:cubicBezTo>
                    <a:pt x="2134870" y="1270"/>
                    <a:pt x="2561590" y="45720"/>
                    <a:pt x="2837180" y="66040"/>
                  </a:cubicBezTo>
                  <a:cubicBezTo>
                    <a:pt x="3083560" y="85090"/>
                    <a:pt x="3275330" y="101600"/>
                    <a:pt x="3534410" y="116840"/>
                  </a:cubicBezTo>
                  <a:cubicBezTo>
                    <a:pt x="3864610" y="137160"/>
                    <a:pt x="4304030" y="157480"/>
                    <a:pt x="4658360" y="167640"/>
                  </a:cubicBezTo>
                  <a:cubicBezTo>
                    <a:pt x="4978400" y="176530"/>
                    <a:pt x="5280660" y="171450"/>
                    <a:pt x="5571490" y="180340"/>
                  </a:cubicBezTo>
                  <a:cubicBezTo>
                    <a:pt x="5836920" y="187960"/>
                    <a:pt x="6082030" y="208280"/>
                    <a:pt x="6333490" y="213360"/>
                  </a:cubicBezTo>
                  <a:cubicBezTo>
                    <a:pt x="6581140" y="218440"/>
                    <a:pt x="6821170" y="213360"/>
                    <a:pt x="7071360" y="213360"/>
                  </a:cubicBezTo>
                  <a:cubicBezTo>
                    <a:pt x="7327900" y="212090"/>
                    <a:pt x="7603490" y="210820"/>
                    <a:pt x="7856220" y="208280"/>
                  </a:cubicBezTo>
                  <a:cubicBezTo>
                    <a:pt x="8091170" y="205740"/>
                    <a:pt x="8326120" y="128270"/>
                    <a:pt x="8538210" y="196850"/>
                  </a:cubicBezTo>
                  <a:cubicBezTo>
                    <a:pt x="8765540" y="270510"/>
                    <a:pt x="9103360" y="459740"/>
                    <a:pt x="9166860" y="665480"/>
                  </a:cubicBezTo>
                  <a:cubicBezTo>
                    <a:pt x="9232900" y="877570"/>
                    <a:pt x="8837930" y="1375410"/>
                    <a:pt x="8896350" y="1459230"/>
                  </a:cubicBezTo>
                  <a:cubicBezTo>
                    <a:pt x="8923020" y="1496060"/>
                    <a:pt x="8996680" y="1461770"/>
                    <a:pt x="9066530" y="1461770"/>
                  </a:cubicBezTo>
                  <a:cubicBezTo>
                    <a:pt x="9178290" y="1461770"/>
                    <a:pt x="9503410" y="1456690"/>
                    <a:pt x="9504680" y="1456690"/>
                  </a:cubicBezTo>
                  <a:cubicBezTo>
                    <a:pt x="9505950" y="1456690"/>
                    <a:pt x="9560560" y="1463040"/>
                    <a:pt x="9589770" y="1466850"/>
                  </a:cubicBezTo>
                  <a:cubicBezTo>
                    <a:pt x="9617710" y="1469390"/>
                    <a:pt x="9673590" y="1477010"/>
                    <a:pt x="9674860" y="1477010"/>
                  </a:cubicBezTo>
                  <a:cubicBezTo>
                    <a:pt x="9676130" y="1477010"/>
                    <a:pt x="9728200" y="1497330"/>
                    <a:pt x="9754870" y="1507490"/>
                  </a:cubicBezTo>
                  <a:cubicBezTo>
                    <a:pt x="9781540" y="1517650"/>
                    <a:pt x="9833610" y="1536700"/>
                    <a:pt x="9834880" y="1537970"/>
                  </a:cubicBezTo>
                  <a:cubicBezTo>
                    <a:pt x="9834880" y="1537970"/>
                    <a:pt x="9881870" y="1569720"/>
                    <a:pt x="9904730" y="1586230"/>
                  </a:cubicBezTo>
                  <a:cubicBezTo>
                    <a:pt x="9928860" y="1602740"/>
                    <a:pt x="9974580" y="1634490"/>
                    <a:pt x="9974580" y="1634490"/>
                  </a:cubicBezTo>
                  <a:cubicBezTo>
                    <a:pt x="9974580" y="1634490"/>
                    <a:pt x="9974580" y="1634490"/>
                    <a:pt x="9975850" y="1634490"/>
                  </a:cubicBezTo>
                  <a:cubicBezTo>
                    <a:pt x="9975850" y="1635760"/>
                    <a:pt x="10012680" y="1677670"/>
                    <a:pt x="10031730" y="1699260"/>
                  </a:cubicBezTo>
                  <a:cubicBezTo>
                    <a:pt x="10050780" y="1720850"/>
                    <a:pt x="10087610" y="1762760"/>
                    <a:pt x="10088880" y="1762760"/>
                  </a:cubicBezTo>
                  <a:cubicBezTo>
                    <a:pt x="10088880" y="1764030"/>
                    <a:pt x="10115550" y="1813560"/>
                    <a:pt x="10128250" y="1838960"/>
                  </a:cubicBezTo>
                  <a:cubicBezTo>
                    <a:pt x="10142220" y="1864360"/>
                    <a:pt x="10167620" y="1913890"/>
                    <a:pt x="10167620" y="1915160"/>
                  </a:cubicBezTo>
                  <a:cubicBezTo>
                    <a:pt x="10168890" y="1916430"/>
                    <a:pt x="10181590" y="1969770"/>
                    <a:pt x="10187940" y="1997710"/>
                  </a:cubicBezTo>
                  <a:cubicBezTo>
                    <a:pt x="10195560" y="2025650"/>
                    <a:pt x="10208260" y="2080260"/>
                    <a:pt x="10209530" y="2081530"/>
                  </a:cubicBezTo>
                  <a:cubicBezTo>
                    <a:pt x="10209530" y="2081530"/>
                    <a:pt x="10209530" y="2137410"/>
                    <a:pt x="10209530" y="2166620"/>
                  </a:cubicBezTo>
                  <a:cubicBezTo>
                    <a:pt x="10209530" y="2194560"/>
                    <a:pt x="10209530" y="2250440"/>
                    <a:pt x="10208260" y="2251710"/>
                  </a:cubicBezTo>
                  <a:cubicBezTo>
                    <a:pt x="10208260" y="2252980"/>
                    <a:pt x="10195560" y="2307590"/>
                    <a:pt x="10187940" y="2335530"/>
                  </a:cubicBezTo>
                  <a:cubicBezTo>
                    <a:pt x="10181590" y="2363470"/>
                    <a:pt x="10167620" y="2416810"/>
                    <a:pt x="10167620" y="2418080"/>
                  </a:cubicBezTo>
                  <a:cubicBezTo>
                    <a:pt x="10167620" y="2419350"/>
                    <a:pt x="10140950" y="2468880"/>
                    <a:pt x="10128250" y="2494280"/>
                  </a:cubicBezTo>
                  <a:cubicBezTo>
                    <a:pt x="10114280" y="2519680"/>
                    <a:pt x="10088880" y="2569210"/>
                    <a:pt x="10087610" y="2569210"/>
                  </a:cubicBezTo>
                  <a:cubicBezTo>
                    <a:pt x="10087610" y="2570480"/>
                    <a:pt x="10050780" y="2612390"/>
                    <a:pt x="10031730" y="2633980"/>
                  </a:cubicBezTo>
                  <a:cubicBezTo>
                    <a:pt x="10012680" y="2655570"/>
                    <a:pt x="9975850" y="2697480"/>
                    <a:pt x="9974580" y="2697480"/>
                  </a:cubicBezTo>
                  <a:cubicBezTo>
                    <a:pt x="9973310" y="2698750"/>
                    <a:pt x="9927590" y="2730500"/>
                    <a:pt x="9904730" y="2747010"/>
                  </a:cubicBezTo>
                  <a:cubicBezTo>
                    <a:pt x="9880600" y="2762250"/>
                    <a:pt x="9834880" y="2794000"/>
                    <a:pt x="9833610" y="2795270"/>
                  </a:cubicBezTo>
                  <a:cubicBezTo>
                    <a:pt x="9832340" y="2795270"/>
                    <a:pt x="9780270" y="2815590"/>
                    <a:pt x="9753600" y="2825750"/>
                  </a:cubicBezTo>
                  <a:cubicBezTo>
                    <a:pt x="9726930" y="2835910"/>
                    <a:pt x="9674860" y="2854960"/>
                    <a:pt x="9673590" y="2854960"/>
                  </a:cubicBezTo>
                  <a:cubicBezTo>
                    <a:pt x="9672320" y="2856230"/>
                    <a:pt x="9616440" y="2862580"/>
                    <a:pt x="9588500" y="2866390"/>
                  </a:cubicBezTo>
                  <a:cubicBezTo>
                    <a:pt x="9560560" y="2868930"/>
                    <a:pt x="9504680" y="2876550"/>
                    <a:pt x="9503410" y="2876550"/>
                  </a:cubicBezTo>
                  <a:cubicBezTo>
                    <a:pt x="9502140" y="2876550"/>
                    <a:pt x="9142730" y="2894330"/>
                    <a:pt x="9119870" y="2922270"/>
                  </a:cubicBezTo>
                  <a:cubicBezTo>
                    <a:pt x="9114790" y="2928620"/>
                    <a:pt x="9122410" y="2934970"/>
                    <a:pt x="9122410" y="2945130"/>
                  </a:cubicBezTo>
                  <a:cubicBezTo>
                    <a:pt x="9121140" y="2962910"/>
                    <a:pt x="9109710" y="2995930"/>
                    <a:pt x="9104630" y="3022600"/>
                  </a:cubicBezTo>
                  <a:cubicBezTo>
                    <a:pt x="9100820" y="3049270"/>
                    <a:pt x="9102090" y="3081020"/>
                    <a:pt x="9097010" y="3101340"/>
                  </a:cubicBezTo>
                  <a:cubicBezTo>
                    <a:pt x="9091930" y="3116580"/>
                    <a:pt x="9084310" y="3125470"/>
                    <a:pt x="9079230" y="3138170"/>
                  </a:cubicBezTo>
                  <a:cubicBezTo>
                    <a:pt x="9075420" y="3150870"/>
                    <a:pt x="9076690" y="3162300"/>
                    <a:pt x="9071610" y="3177540"/>
                  </a:cubicBezTo>
                  <a:cubicBezTo>
                    <a:pt x="9062720" y="3197860"/>
                    <a:pt x="9042400" y="3221990"/>
                    <a:pt x="9029700" y="3244850"/>
                  </a:cubicBezTo>
                  <a:cubicBezTo>
                    <a:pt x="9017000" y="3268980"/>
                    <a:pt x="9008110" y="3299460"/>
                    <a:pt x="8996680" y="3317240"/>
                  </a:cubicBezTo>
                  <a:cubicBezTo>
                    <a:pt x="8987790" y="3329940"/>
                    <a:pt x="8977630" y="3336290"/>
                    <a:pt x="8968740" y="3346450"/>
                  </a:cubicBezTo>
                  <a:cubicBezTo>
                    <a:pt x="8961120" y="3356610"/>
                    <a:pt x="8958580" y="3369310"/>
                    <a:pt x="8948420" y="3380740"/>
                  </a:cubicBezTo>
                  <a:cubicBezTo>
                    <a:pt x="8934450" y="3397250"/>
                    <a:pt x="8906510" y="3413760"/>
                    <a:pt x="8887460" y="3432810"/>
                  </a:cubicBezTo>
                  <a:cubicBezTo>
                    <a:pt x="8868410" y="3450590"/>
                    <a:pt x="8850630" y="3477260"/>
                    <a:pt x="8832850" y="3489960"/>
                  </a:cubicBezTo>
                  <a:cubicBezTo>
                    <a:pt x="8820150" y="3498850"/>
                    <a:pt x="8808720" y="3501390"/>
                    <a:pt x="8797290" y="3509010"/>
                  </a:cubicBezTo>
                  <a:cubicBezTo>
                    <a:pt x="8787130" y="3516630"/>
                    <a:pt x="8780780" y="3526790"/>
                    <a:pt x="8766810" y="3534410"/>
                  </a:cubicBezTo>
                  <a:cubicBezTo>
                    <a:pt x="8749030" y="3545840"/>
                    <a:pt x="8717280" y="3553460"/>
                    <a:pt x="8693150" y="3563620"/>
                  </a:cubicBezTo>
                  <a:cubicBezTo>
                    <a:pt x="8669020" y="3575050"/>
                    <a:pt x="8643620" y="3594100"/>
                    <a:pt x="8623300" y="3601720"/>
                  </a:cubicBezTo>
                  <a:cubicBezTo>
                    <a:pt x="8608060" y="3606800"/>
                    <a:pt x="8596630" y="3604260"/>
                    <a:pt x="8583930" y="3608070"/>
                  </a:cubicBezTo>
                  <a:cubicBezTo>
                    <a:pt x="8571230" y="3611880"/>
                    <a:pt x="8561070" y="3619500"/>
                    <a:pt x="8545830" y="3623310"/>
                  </a:cubicBezTo>
                  <a:cubicBezTo>
                    <a:pt x="8525510" y="3627120"/>
                    <a:pt x="8493760" y="3624580"/>
                    <a:pt x="8467090" y="3627120"/>
                  </a:cubicBezTo>
                  <a:cubicBezTo>
                    <a:pt x="8440420" y="3629660"/>
                    <a:pt x="8427720" y="3637280"/>
                    <a:pt x="8388350" y="3639820"/>
                  </a:cubicBezTo>
                  <a:cubicBezTo>
                    <a:pt x="8279130" y="3648710"/>
                    <a:pt x="7973060" y="3636010"/>
                    <a:pt x="7763510" y="3634740"/>
                  </a:cubicBezTo>
                  <a:cubicBezTo>
                    <a:pt x="7551420" y="3632200"/>
                    <a:pt x="7338060" y="3637280"/>
                    <a:pt x="7120890" y="3627120"/>
                  </a:cubicBezTo>
                  <a:cubicBezTo>
                    <a:pt x="6896100" y="3616960"/>
                    <a:pt x="6663690" y="3585210"/>
                    <a:pt x="6437630" y="3572510"/>
                  </a:cubicBezTo>
                  <a:cubicBezTo>
                    <a:pt x="6215380" y="3561080"/>
                    <a:pt x="6008370" y="3564890"/>
                    <a:pt x="5774690" y="3557270"/>
                  </a:cubicBezTo>
                  <a:cubicBezTo>
                    <a:pt x="5511800" y="3547110"/>
                    <a:pt x="5204460" y="3524250"/>
                    <a:pt x="4937760" y="3517900"/>
                  </a:cubicBezTo>
                  <a:cubicBezTo>
                    <a:pt x="4695190" y="3511550"/>
                    <a:pt x="4479290" y="3516630"/>
                    <a:pt x="4240530" y="3516630"/>
                  </a:cubicBezTo>
                  <a:cubicBezTo>
                    <a:pt x="3986530" y="3516630"/>
                    <a:pt x="3724910" y="3517900"/>
                    <a:pt x="3458210" y="3519170"/>
                  </a:cubicBezTo>
                  <a:cubicBezTo>
                    <a:pt x="3180080" y="3519170"/>
                    <a:pt x="2885440" y="3521710"/>
                    <a:pt x="2606040" y="3522980"/>
                  </a:cubicBezTo>
                  <a:cubicBezTo>
                    <a:pt x="2334260" y="3524250"/>
                    <a:pt x="2063750" y="3526790"/>
                    <a:pt x="1802130" y="3525520"/>
                  </a:cubicBezTo>
                  <a:cubicBezTo>
                    <a:pt x="1553210" y="3524250"/>
                    <a:pt x="1309370" y="3549650"/>
                    <a:pt x="1071880" y="3516630"/>
                  </a:cubicBezTo>
                  <a:cubicBezTo>
                    <a:pt x="838200" y="3484880"/>
                    <a:pt x="567690" y="3459480"/>
                    <a:pt x="388620" y="3333750"/>
                  </a:cubicBezTo>
                  <a:cubicBezTo>
                    <a:pt x="212090" y="3208020"/>
                    <a:pt x="0" y="2768600"/>
                    <a:pt x="0" y="2768600"/>
                  </a:cubicBezTo>
                </a:path>
              </a:pathLst>
            </a:custGeom>
            <a:solidFill>
              <a:srgbClr val="F8F6EE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9674816" y="2086569"/>
            <a:ext cx="8168150" cy="2963834"/>
            <a:chOff x="0" y="0"/>
            <a:chExt cx="10311130" cy="3741420"/>
          </a:xfrm>
        </p:grpSpPr>
        <p:sp>
          <p:nvSpPr>
            <p:cNvPr id="7" name="Freeform 7"/>
            <p:cNvSpPr/>
            <p:nvPr/>
          </p:nvSpPr>
          <p:spPr>
            <a:xfrm>
              <a:off x="50800" y="50800"/>
              <a:ext cx="10209530" cy="3648710"/>
            </a:xfrm>
            <a:custGeom>
              <a:avLst/>
              <a:gdLst/>
              <a:ahLst/>
              <a:cxnLst/>
              <a:rect l="l" t="t" r="r" b="b"/>
              <a:pathLst>
                <a:path w="10209530" h="3648710">
                  <a:moveTo>
                    <a:pt x="0" y="2768600"/>
                  </a:moveTo>
                  <a:cubicBezTo>
                    <a:pt x="480060" y="1944370"/>
                    <a:pt x="491490" y="1951990"/>
                    <a:pt x="494030" y="1946910"/>
                  </a:cubicBezTo>
                  <a:cubicBezTo>
                    <a:pt x="497840" y="1940560"/>
                    <a:pt x="486410" y="1916430"/>
                    <a:pt x="486410" y="1916430"/>
                  </a:cubicBezTo>
                  <a:cubicBezTo>
                    <a:pt x="486410" y="1915160"/>
                    <a:pt x="486410" y="1858010"/>
                    <a:pt x="486410" y="1830070"/>
                  </a:cubicBezTo>
                  <a:cubicBezTo>
                    <a:pt x="485140" y="1800860"/>
                    <a:pt x="485140" y="1743710"/>
                    <a:pt x="485140" y="1742440"/>
                  </a:cubicBezTo>
                  <a:cubicBezTo>
                    <a:pt x="485140" y="1741170"/>
                    <a:pt x="497840" y="1686560"/>
                    <a:pt x="505460" y="1658620"/>
                  </a:cubicBezTo>
                  <a:cubicBezTo>
                    <a:pt x="511810" y="1630680"/>
                    <a:pt x="524510" y="1574800"/>
                    <a:pt x="524510" y="1574800"/>
                  </a:cubicBezTo>
                  <a:cubicBezTo>
                    <a:pt x="525780" y="1573530"/>
                    <a:pt x="551180" y="1522730"/>
                    <a:pt x="565150" y="1497330"/>
                  </a:cubicBezTo>
                  <a:cubicBezTo>
                    <a:pt x="577850" y="1471930"/>
                    <a:pt x="603250" y="1421130"/>
                    <a:pt x="604520" y="1419860"/>
                  </a:cubicBezTo>
                  <a:cubicBezTo>
                    <a:pt x="604520" y="1418590"/>
                    <a:pt x="642620" y="1376680"/>
                    <a:pt x="661670" y="1355090"/>
                  </a:cubicBezTo>
                  <a:cubicBezTo>
                    <a:pt x="679450" y="1333500"/>
                    <a:pt x="717550" y="1290320"/>
                    <a:pt x="717550" y="1289050"/>
                  </a:cubicBezTo>
                  <a:cubicBezTo>
                    <a:pt x="718820" y="1289050"/>
                    <a:pt x="765810" y="1256030"/>
                    <a:pt x="788670" y="1239520"/>
                  </a:cubicBezTo>
                  <a:cubicBezTo>
                    <a:pt x="812800" y="1223010"/>
                    <a:pt x="858520" y="1189990"/>
                    <a:pt x="859790" y="1189990"/>
                  </a:cubicBezTo>
                  <a:cubicBezTo>
                    <a:pt x="861060" y="1188720"/>
                    <a:pt x="913130" y="1168400"/>
                    <a:pt x="941070" y="1158240"/>
                  </a:cubicBezTo>
                  <a:cubicBezTo>
                    <a:pt x="967740" y="1148080"/>
                    <a:pt x="1019810" y="1126490"/>
                    <a:pt x="1021080" y="1126490"/>
                  </a:cubicBezTo>
                  <a:cubicBezTo>
                    <a:pt x="1022350" y="1126490"/>
                    <a:pt x="1078230" y="1118870"/>
                    <a:pt x="1107440" y="1115060"/>
                  </a:cubicBezTo>
                  <a:cubicBezTo>
                    <a:pt x="1135380" y="1111250"/>
                    <a:pt x="1156970" y="1108710"/>
                    <a:pt x="1192530" y="1103630"/>
                  </a:cubicBezTo>
                  <a:cubicBezTo>
                    <a:pt x="1256030" y="1096010"/>
                    <a:pt x="1438910" y="1108710"/>
                    <a:pt x="1451610" y="1076960"/>
                  </a:cubicBezTo>
                  <a:cubicBezTo>
                    <a:pt x="1461770" y="1054100"/>
                    <a:pt x="1395730" y="1013460"/>
                    <a:pt x="1372870" y="975360"/>
                  </a:cubicBezTo>
                  <a:cubicBezTo>
                    <a:pt x="1347470" y="933450"/>
                    <a:pt x="1324610" y="882650"/>
                    <a:pt x="1309370" y="833120"/>
                  </a:cubicBezTo>
                  <a:cubicBezTo>
                    <a:pt x="1294130" y="784860"/>
                    <a:pt x="1283970" y="731520"/>
                    <a:pt x="1281430" y="680720"/>
                  </a:cubicBezTo>
                  <a:cubicBezTo>
                    <a:pt x="1277620" y="629920"/>
                    <a:pt x="1281430" y="576580"/>
                    <a:pt x="1290320" y="525780"/>
                  </a:cubicBezTo>
                  <a:cubicBezTo>
                    <a:pt x="1299210" y="476250"/>
                    <a:pt x="1315720" y="425450"/>
                    <a:pt x="1336040" y="378460"/>
                  </a:cubicBezTo>
                  <a:cubicBezTo>
                    <a:pt x="1357630" y="331470"/>
                    <a:pt x="1385570" y="285750"/>
                    <a:pt x="1417320" y="245110"/>
                  </a:cubicBezTo>
                  <a:cubicBezTo>
                    <a:pt x="1447800" y="204470"/>
                    <a:pt x="1485900" y="167640"/>
                    <a:pt x="1526540" y="135890"/>
                  </a:cubicBezTo>
                  <a:cubicBezTo>
                    <a:pt x="1567180" y="104140"/>
                    <a:pt x="1612900" y="76200"/>
                    <a:pt x="1658620" y="55880"/>
                  </a:cubicBezTo>
                  <a:cubicBezTo>
                    <a:pt x="1705610" y="34290"/>
                    <a:pt x="1756410" y="19050"/>
                    <a:pt x="1807210" y="8890"/>
                  </a:cubicBezTo>
                  <a:cubicBezTo>
                    <a:pt x="1858010" y="0"/>
                    <a:pt x="1889760" y="0"/>
                    <a:pt x="1962150" y="0"/>
                  </a:cubicBezTo>
                  <a:cubicBezTo>
                    <a:pt x="2134870" y="1270"/>
                    <a:pt x="2561590" y="45720"/>
                    <a:pt x="2837180" y="66040"/>
                  </a:cubicBezTo>
                  <a:cubicBezTo>
                    <a:pt x="3083560" y="85090"/>
                    <a:pt x="3275330" y="101600"/>
                    <a:pt x="3534410" y="116840"/>
                  </a:cubicBezTo>
                  <a:cubicBezTo>
                    <a:pt x="3864610" y="137160"/>
                    <a:pt x="4304030" y="157480"/>
                    <a:pt x="4658360" y="167640"/>
                  </a:cubicBezTo>
                  <a:cubicBezTo>
                    <a:pt x="4978400" y="176530"/>
                    <a:pt x="5280660" y="171450"/>
                    <a:pt x="5571490" y="180340"/>
                  </a:cubicBezTo>
                  <a:cubicBezTo>
                    <a:pt x="5836920" y="187960"/>
                    <a:pt x="6082030" y="208280"/>
                    <a:pt x="6333490" y="213360"/>
                  </a:cubicBezTo>
                  <a:cubicBezTo>
                    <a:pt x="6581140" y="218440"/>
                    <a:pt x="6821170" y="213360"/>
                    <a:pt x="7071360" y="213360"/>
                  </a:cubicBezTo>
                  <a:cubicBezTo>
                    <a:pt x="7327900" y="212090"/>
                    <a:pt x="7603490" y="210820"/>
                    <a:pt x="7856220" y="208280"/>
                  </a:cubicBezTo>
                  <a:cubicBezTo>
                    <a:pt x="8091170" y="205740"/>
                    <a:pt x="8326120" y="128270"/>
                    <a:pt x="8538210" y="196850"/>
                  </a:cubicBezTo>
                  <a:cubicBezTo>
                    <a:pt x="8765540" y="270510"/>
                    <a:pt x="9103360" y="459740"/>
                    <a:pt x="9166860" y="665480"/>
                  </a:cubicBezTo>
                  <a:cubicBezTo>
                    <a:pt x="9232900" y="877570"/>
                    <a:pt x="8837930" y="1375410"/>
                    <a:pt x="8896350" y="1459230"/>
                  </a:cubicBezTo>
                  <a:cubicBezTo>
                    <a:pt x="8923020" y="1496060"/>
                    <a:pt x="8996680" y="1461770"/>
                    <a:pt x="9066530" y="1461770"/>
                  </a:cubicBezTo>
                  <a:cubicBezTo>
                    <a:pt x="9178290" y="1461770"/>
                    <a:pt x="9503410" y="1456690"/>
                    <a:pt x="9504680" y="1456690"/>
                  </a:cubicBezTo>
                  <a:cubicBezTo>
                    <a:pt x="9505950" y="1456690"/>
                    <a:pt x="9560560" y="1463040"/>
                    <a:pt x="9589770" y="1466850"/>
                  </a:cubicBezTo>
                  <a:cubicBezTo>
                    <a:pt x="9617710" y="1469390"/>
                    <a:pt x="9673590" y="1477010"/>
                    <a:pt x="9674860" y="1477010"/>
                  </a:cubicBezTo>
                  <a:cubicBezTo>
                    <a:pt x="9676130" y="1477010"/>
                    <a:pt x="9728200" y="1497330"/>
                    <a:pt x="9754870" y="1507490"/>
                  </a:cubicBezTo>
                  <a:cubicBezTo>
                    <a:pt x="9781540" y="1517650"/>
                    <a:pt x="9833610" y="1536700"/>
                    <a:pt x="9834880" y="1537970"/>
                  </a:cubicBezTo>
                  <a:cubicBezTo>
                    <a:pt x="9834880" y="1537970"/>
                    <a:pt x="9881870" y="1569720"/>
                    <a:pt x="9904730" y="1586230"/>
                  </a:cubicBezTo>
                  <a:cubicBezTo>
                    <a:pt x="9928860" y="1602740"/>
                    <a:pt x="9974580" y="1634490"/>
                    <a:pt x="9974580" y="1634490"/>
                  </a:cubicBezTo>
                  <a:cubicBezTo>
                    <a:pt x="9974580" y="1634490"/>
                    <a:pt x="9974580" y="1634490"/>
                    <a:pt x="9975850" y="1634490"/>
                  </a:cubicBezTo>
                  <a:cubicBezTo>
                    <a:pt x="9975850" y="1635760"/>
                    <a:pt x="10012680" y="1677670"/>
                    <a:pt x="10031730" y="1699260"/>
                  </a:cubicBezTo>
                  <a:cubicBezTo>
                    <a:pt x="10050780" y="1720850"/>
                    <a:pt x="10087610" y="1762760"/>
                    <a:pt x="10088880" y="1762760"/>
                  </a:cubicBezTo>
                  <a:cubicBezTo>
                    <a:pt x="10088880" y="1764030"/>
                    <a:pt x="10115550" y="1813560"/>
                    <a:pt x="10128250" y="1838960"/>
                  </a:cubicBezTo>
                  <a:cubicBezTo>
                    <a:pt x="10142220" y="1864360"/>
                    <a:pt x="10167620" y="1913890"/>
                    <a:pt x="10167620" y="1915160"/>
                  </a:cubicBezTo>
                  <a:cubicBezTo>
                    <a:pt x="10168890" y="1916430"/>
                    <a:pt x="10181590" y="1969770"/>
                    <a:pt x="10187940" y="1997710"/>
                  </a:cubicBezTo>
                  <a:cubicBezTo>
                    <a:pt x="10195560" y="2025650"/>
                    <a:pt x="10208260" y="2080260"/>
                    <a:pt x="10209530" y="2081530"/>
                  </a:cubicBezTo>
                  <a:cubicBezTo>
                    <a:pt x="10209530" y="2081530"/>
                    <a:pt x="10209530" y="2137410"/>
                    <a:pt x="10209530" y="2166620"/>
                  </a:cubicBezTo>
                  <a:cubicBezTo>
                    <a:pt x="10209530" y="2194560"/>
                    <a:pt x="10209530" y="2250440"/>
                    <a:pt x="10208260" y="2251710"/>
                  </a:cubicBezTo>
                  <a:cubicBezTo>
                    <a:pt x="10208260" y="2252980"/>
                    <a:pt x="10195560" y="2307590"/>
                    <a:pt x="10187940" y="2335530"/>
                  </a:cubicBezTo>
                  <a:cubicBezTo>
                    <a:pt x="10181590" y="2363470"/>
                    <a:pt x="10167620" y="2416810"/>
                    <a:pt x="10167620" y="2418080"/>
                  </a:cubicBezTo>
                  <a:cubicBezTo>
                    <a:pt x="10167620" y="2419350"/>
                    <a:pt x="10140950" y="2468880"/>
                    <a:pt x="10128250" y="2494280"/>
                  </a:cubicBezTo>
                  <a:cubicBezTo>
                    <a:pt x="10114280" y="2519680"/>
                    <a:pt x="10088880" y="2569210"/>
                    <a:pt x="10087610" y="2569210"/>
                  </a:cubicBezTo>
                  <a:cubicBezTo>
                    <a:pt x="10087610" y="2570480"/>
                    <a:pt x="10050780" y="2612390"/>
                    <a:pt x="10031730" y="2633980"/>
                  </a:cubicBezTo>
                  <a:cubicBezTo>
                    <a:pt x="10012680" y="2655570"/>
                    <a:pt x="9975850" y="2697480"/>
                    <a:pt x="9974580" y="2697480"/>
                  </a:cubicBezTo>
                  <a:cubicBezTo>
                    <a:pt x="9973310" y="2698750"/>
                    <a:pt x="9927590" y="2730500"/>
                    <a:pt x="9904730" y="2747010"/>
                  </a:cubicBezTo>
                  <a:cubicBezTo>
                    <a:pt x="9880600" y="2762250"/>
                    <a:pt x="9834880" y="2794000"/>
                    <a:pt x="9833610" y="2795270"/>
                  </a:cubicBezTo>
                  <a:cubicBezTo>
                    <a:pt x="9832340" y="2795270"/>
                    <a:pt x="9780270" y="2815590"/>
                    <a:pt x="9753600" y="2825750"/>
                  </a:cubicBezTo>
                  <a:cubicBezTo>
                    <a:pt x="9726930" y="2835910"/>
                    <a:pt x="9674860" y="2854960"/>
                    <a:pt x="9673590" y="2854960"/>
                  </a:cubicBezTo>
                  <a:cubicBezTo>
                    <a:pt x="9672320" y="2856230"/>
                    <a:pt x="9616440" y="2862580"/>
                    <a:pt x="9588500" y="2866390"/>
                  </a:cubicBezTo>
                  <a:cubicBezTo>
                    <a:pt x="9560560" y="2868930"/>
                    <a:pt x="9504680" y="2876550"/>
                    <a:pt x="9503410" y="2876550"/>
                  </a:cubicBezTo>
                  <a:cubicBezTo>
                    <a:pt x="9502140" y="2876550"/>
                    <a:pt x="9142730" y="2894330"/>
                    <a:pt x="9119870" y="2922270"/>
                  </a:cubicBezTo>
                  <a:cubicBezTo>
                    <a:pt x="9114790" y="2928620"/>
                    <a:pt x="9122410" y="2934970"/>
                    <a:pt x="9122410" y="2945130"/>
                  </a:cubicBezTo>
                  <a:cubicBezTo>
                    <a:pt x="9121140" y="2962910"/>
                    <a:pt x="9109710" y="2995930"/>
                    <a:pt x="9104630" y="3022600"/>
                  </a:cubicBezTo>
                  <a:cubicBezTo>
                    <a:pt x="9100820" y="3049270"/>
                    <a:pt x="9102090" y="3081020"/>
                    <a:pt x="9097010" y="3101340"/>
                  </a:cubicBezTo>
                  <a:cubicBezTo>
                    <a:pt x="9091930" y="3116580"/>
                    <a:pt x="9084310" y="3125470"/>
                    <a:pt x="9079230" y="3138170"/>
                  </a:cubicBezTo>
                  <a:cubicBezTo>
                    <a:pt x="9075420" y="3150870"/>
                    <a:pt x="9076690" y="3162300"/>
                    <a:pt x="9071610" y="3177540"/>
                  </a:cubicBezTo>
                  <a:cubicBezTo>
                    <a:pt x="9062720" y="3197860"/>
                    <a:pt x="9042400" y="3221990"/>
                    <a:pt x="9029700" y="3244850"/>
                  </a:cubicBezTo>
                  <a:cubicBezTo>
                    <a:pt x="9017000" y="3268980"/>
                    <a:pt x="9008110" y="3299460"/>
                    <a:pt x="8996680" y="3317240"/>
                  </a:cubicBezTo>
                  <a:cubicBezTo>
                    <a:pt x="8987790" y="3329940"/>
                    <a:pt x="8977630" y="3336290"/>
                    <a:pt x="8968740" y="3346450"/>
                  </a:cubicBezTo>
                  <a:cubicBezTo>
                    <a:pt x="8961120" y="3356610"/>
                    <a:pt x="8958580" y="3369310"/>
                    <a:pt x="8948420" y="3380740"/>
                  </a:cubicBezTo>
                  <a:cubicBezTo>
                    <a:pt x="8934450" y="3397250"/>
                    <a:pt x="8906510" y="3413760"/>
                    <a:pt x="8887460" y="3432810"/>
                  </a:cubicBezTo>
                  <a:cubicBezTo>
                    <a:pt x="8868410" y="3450590"/>
                    <a:pt x="8850630" y="3477260"/>
                    <a:pt x="8832850" y="3489960"/>
                  </a:cubicBezTo>
                  <a:cubicBezTo>
                    <a:pt x="8820150" y="3498850"/>
                    <a:pt x="8808720" y="3501390"/>
                    <a:pt x="8797290" y="3509010"/>
                  </a:cubicBezTo>
                  <a:cubicBezTo>
                    <a:pt x="8787130" y="3516630"/>
                    <a:pt x="8780780" y="3526790"/>
                    <a:pt x="8766810" y="3534410"/>
                  </a:cubicBezTo>
                  <a:cubicBezTo>
                    <a:pt x="8749030" y="3545840"/>
                    <a:pt x="8717280" y="3553460"/>
                    <a:pt x="8693150" y="3563620"/>
                  </a:cubicBezTo>
                  <a:cubicBezTo>
                    <a:pt x="8669020" y="3575050"/>
                    <a:pt x="8643620" y="3594100"/>
                    <a:pt x="8623300" y="3601720"/>
                  </a:cubicBezTo>
                  <a:cubicBezTo>
                    <a:pt x="8608060" y="3606800"/>
                    <a:pt x="8596630" y="3604260"/>
                    <a:pt x="8583930" y="3608070"/>
                  </a:cubicBezTo>
                  <a:cubicBezTo>
                    <a:pt x="8571230" y="3611880"/>
                    <a:pt x="8561070" y="3619500"/>
                    <a:pt x="8545830" y="3623310"/>
                  </a:cubicBezTo>
                  <a:cubicBezTo>
                    <a:pt x="8525510" y="3627120"/>
                    <a:pt x="8493760" y="3624580"/>
                    <a:pt x="8467090" y="3627120"/>
                  </a:cubicBezTo>
                  <a:cubicBezTo>
                    <a:pt x="8440420" y="3629660"/>
                    <a:pt x="8427720" y="3637280"/>
                    <a:pt x="8388350" y="3639820"/>
                  </a:cubicBezTo>
                  <a:cubicBezTo>
                    <a:pt x="8279130" y="3648710"/>
                    <a:pt x="7973060" y="3636010"/>
                    <a:pt x="7763510" y="3634740"/>
                  </a:cubicBezTo>
                  <a:cubicBezTo>
                    <a:pt x="7551420" y="3632200"/>
                    <a:pt x="7338060" y="3637280"/>
                    <a:pt x="7120890" y="3627120"/>
                  </a:cubicBezTo>
                  <a:cubicBezTo>
                    <a:pt x="6896100" y="3616960"/>
                    <a:pt x="6663690" y="3585210"/>
                    <a:pt x="6437630" y="3572510"/>
                  </a:cubicBezTo>
                  <a:cubicBezTo>
                    <a:pt x="6215380" y="3561080"/>
                    <a:pt x="6008370" y="3564890"/>
                    <a:pt x="5774690" y="3557270"/>
                  </a:cubicBezTo>
                  <a:cubicBezTo>
                    <a:pt x="5511800" y="3547110"/>
                    <a:pt x="5204460" y="3524250"/>
                    <a:pt x="4937760" y="3517900"/>
                  </a:cubicBezTo>
                  <a:cubicBezTo>
                    <a:pt x="4695190" y="3511550"/>
                    <a:pt x="4479290" y="3516630"/>
                    <a:pt x="4240530" y="3516630"/>
                  </a:cubicBezTo>
                  <a:cubicBezTo>
                    <a:pt x="3986530" y="3516630"/>
                    <a:pt x="3724910" y="3517900"/>
                    <a:pt x="3458210" y="3519170"/>
                  </a:cubicBezTo>
                  <a:cubicBezTo>
                    <a:pt x="3180080" y="3519170"/>
                    <a:pt x="2885440" y="3521710"/>
                    <a:pt x="2606040" y="3522980"/>
                  </a:cubicBezTo>
                  <a:cubicBezTo>
                    <a:pt x="2334260" y="3524250"/>
                    <a:pt x="2063750" y="3526790"/>
                    <a:pt x="1802130" y="3525520"/>
                  </a:cubicBezTo>
                  <a:cubicBezTo>
                    <a:pt x="1553210" y="3524250"/>
                    <a:pt x="1309370" y="3549650"/>
                    <a:pt x="1071880" y="3516630"/>
                  </a:cubicBezTo>
                  <a:cubicBezTo>
                    <a:pt x="838200" y="3484880"/>
                    <a:pt x="567690" y="3459480"/>
                    <a:pt x="388620" y="3333750"/>
                  </a:cubicBezTo>
                  <a:cubicBezTo>
                    <a:pt x="212090" y="3208020"/>
                    <a:pt x="0" y="2768600"/>
                    <a:pt x="0" y="2768600"/>
                  </a:cubicBezTo>
                </a:path>
              </a:pathLst>
            </a:custGeom>
            <a:solidFill>
              <a:srgbClr val="F8F6EE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9254392" y="5348962"/>
            <a:ext cx="8168150" cy="2963834"/>
            <a:chOff x="0" y="0"/>
            <a:chExt cx="10311130" cy="3741420"/>
          </a:xfrm>
        </p:grpSpPr>
        <p:sp>
          <p:nvSpPr>
            <p:cNvPr id="9" name="Freeform 9"/>
            <p:cNvSpPr/>
            <p:nvPr/>
          </p:nvSpPr>
          <p:spPr>
            <a:xfrm>
              <a:off x="50800" y="50800"/>
              <a:ext cx="10209530" cy="3648710"/>
            </a:xfrm>
            <a:custGeom>
              <a:avLst/>
              <a:gdLst/>
              <a:ahLst/>
              <a:cxnLst/>
              <a:rect l="l" t="t" r="r" b="b"/>
              <a:pathLst>
                <a:path w="10209530" h="3648710">
                  <a:moveTo>
                    <a:pt x="0" y="2768600"/>
                  </a:moveTo>
                  <a:cubicBezTo>
                    <a:pt x="480060" y="1944370"/>
                    <a:pt x="491490" y="1951990"/>
                    <a:pt x="494030" y="1946910"/>
                  </a:cubicBezTo>
                  <a:cubicBezTo>
                    <a:pt x="497840" y="1940560"/>
                    <a:pt x="486410" y="1916430"/>
                    <a:pt x="486410" y="1916430"/>
                  </a:cubicBezTo>
                  <a:cubicBezTo>
                    <a:pt x="486410" y="1915160"/>
                    <a:pt x="486410" y="1858010"/>
                    <a:pt x="486410" y="1830070"/>
                  </a:cubicBezTo>
                  <a:cubicBezTo>
                    <a:pt x="485140" y="1800860"/>
                    <a:pt x="485140" y="1743710"/>
                    <a:pt x="485140" y="1742440"/>
                  </a:cubicBezTo>
                  <a:cubicBezTo>
                    <a:pt x="485140" y="1741170"/>
                    <a:pt x="497840" y="1686560"/>
                    <a:pt x="505460" y="1658620"/>
                  </a:cubicBezTo>
                  <a:cubicBezTo>
                    <a:pt x="511810" y="1630680"/>
                    <a:pt x="524510" y="1574800"/>
                    <a:pt x="524510" y="1574800"/>
                  </a:cubicBezTo>
                  <a:cubicBezTo>
                    <a:pt x="525780" y="1573530"/>
                    <a:pt x="551180" y="1522730"/>
                    <a:pt x="565150" y="1497330"/>
                  </a:cubicBezTo>
                  <a:cubicBezTo>
                    <a:pt x="577850" y="1471930"/>
                    <a:pt x="603250" y="1421130"/>
                    <a:pt x="604520" y="1419860"/>
                  </a:cubicBezTo>
                  <a:cubicBezTo>
                    <a:pt x="604520" y="1418590"/>
                    <a:pt x="642620" y="1376680"/>
                    <a:pt x="661670" y="1355090"/>
                  </a:cubicBezTo>
                  <a:cubicBezTo>
                    <a:pt x="679450" y="1333500"/>
                    <a:pt x="717550" y="1290320"/>
                    <a:pt x="717550" y="1289050"/>
                  </a:cubicBezTo>
                  <a:cubicBezTo>
                    <a:pt x="718820" y="1289050"/>
                    <a:pt x="765810" y="1256030"/>
                    <a:pt x="788670" y="1239520"/>
                  </a:cubicBezTo>
                  <a:cubicBezTo>
                    <a:pt x="812800" y="1223010"/>
                    <a:pt x="858520" y="1189990"/>
                    <a:pt x="859790" y="1189990"/>
                  </a:cubicBezTo>
                  <a:cubicBezTo>
                    <a:pt x="861060" y="1188720"/>
                    <a:pt x="913130" y="1168400"/>
                    <a:pt x="941070" y="1158240"/>
                  </a:cubicBezTo>
                  <a:cubicBezTo>
                    <a:pt x="967740" y="1148080"/>
                    <a:pt x="1019810" y="1126490"/>
                    <a:pt x="1021080" y="1126490"/>
                  </a:cubicBezTo>
                  <a:cubicBezTo>
                    <a:pt x="1022350" y="1126490"/>
                    <a:pt x="1078230" y="1118870"/>
                    <a:pt x="1107440" y="1115060"/>
                  </a:cubicBezTo>
                  <a:cubicBezTo>
                    <a:pt x="1135380" y="1111250"/>
                    <a:pt x="1156970" y="1108710"/>
                    <a:pt x="1192530" y="1103630"/>
                  </a:cubicBezTo>
                  <a:cubicBezTo>
                    <a:pt x="1256030" y="1096010"/>
                    <a:pt x="1438910" y="1108710"/>
                    <a:pt x="1451610" y="1076960"/>
                  </a:cubicBezTo>
                  <a:cubicBezTo>
                    <a:pt x="1461770" y="1054100"/>
                    <a:pt x="1395730" y="1013460"/>
                    <a:pt x="1372870" y="975360"/>
                  </a:cubicBezTo>
                  <a:cubicBezTo>
                    <a:pt x="1347470" y="933450"/>
                    <a:pt x="1324610" y="882650"/>
                    <a:pt x="1309370" y="833120"/>
                  </a:cubicBezTo>
                  <a:cubicBezTo>
                    <a:pt x="1294130" y="784860"/>
                    <a:pt x="1283970" y="731520"/>
                    <a:pt x="1281430" y="680720"/>
                  </a:cubicBezTo>
                  <a:cubicBezTo>
                    <a:pt x="1277620" y="629920"/>
                    <a:pt x="1281430" y="576580"/>
                    <a:pt x="1290320" y="525780"/>
                  </a:cubicBezTo>
                  <a:cubicBezTo>
                    <a:pt x="1299210" y="476250"/>
                    <a:pt x="1315720" y="425450"/>
                    <a:pt x="1336040" y="378460"/>
                  </a:cubicBezTo>
                  <a:cubicBezTo>
                    <a:pt x="1357630" y="331470"/>
                    <a:pt x="1385570" y="285750"/>
                    <a:pt x="1417320" y="245110"/>
                  </a:cubicBezTo>
                  <a:cubicBezTo>
                    <a:pt x="1447800" y="204470"/>
                    <a:pt x="1485900" y="167640"/>
                    <a:pt x="1526540" y="135890"/>
                  </a:cubicBezTo>
                  <a:cubicBezTo>
                    <a:pt x="1567180" y="104140"/>
                    <a:pt x="1612900" y="76200"/>
                    <a:pt x="1658620" y="55880"/>
                  </a:cubicBezTo>
                  <a:cubicBezTo>
                    <a:pt x="1705610" y="34290"/>
                    <a:pt x="1756410" y="19050"/>
                    <a:pt x="1807210" y="8890"/>
                  </a:cubicBezTo>
                  <a:cubicBezTo>
                    <a:pt x="1858010" y="0"/>
                    <a:pt x="1889760" y="0"/>
                    <a:pt x="1962150" y="0"/>
                  </a:cubicBezTo>
                  <a:cubicBezTo>
                    <a:pt x="2134870" y="1270"/>
                    <a:pt x="2561590" y="45720"/>
                    <a:pt x="2837180" y="66040"/>
                  </a:cubicBezTo>
                  <a:cubicBezTo>
                    <a:pt x="3083560" y="85090"/>
                    <a:pt x="3275330" y="101600"/>
                    <a:pt x="3534410" y="116840"/>
                  </a:cubicBezTo>
                  <a:cubicBezTo>
                    <a:pt x="3864610" y="137160"/>
                    <a:pt x="4304030" y="157480"/>
                    <a:pt x="4658360" y="167640"/>
                  </a:cubicBezTo>
                  <a:cubicBezTo>
                    <a:pt x="4978400" y="176530"/>
                    <a:pt x="5280660" y="171450"/>
                    <a:pt x="5571490" y="180340"/>
                  </a:cubicBezTo>
                  <a:cubicBezTo>
                    <a:pt x="5836920" y="187960"/>
                    <a:pt x="6082030" y="208280"/>
                    <a:pt x="6333490" y="213360"/>
                  </a:cubicBezTo>
                  <a:cubicBezTo>
                    <a:pt x="6581140" y="218440"/>
                    <a:pt x="6821170" y="213360"/>
                    <a:pt x="7071360" y="213360"/>
                  </a:cubicBezTo>
                  <a:cubicBezTo>
                    <a:pt x="7327900" y="212090"/>
                    <a:pt x="7603490" y="210820"/>
                    <a:pt x="7856220" y="208280"/>
                  </a:cubicBezTo>
                  <a:cubicBezTo>
                    <a:pt x="8091170" y="205740"/>
                    <a:pt x="8326120" y="128270"/>
                    <a:pt x="8538210" y="196850"/>
                  </a:cubicBezTo>
                  <a:cubicBezTo>
                    <a:pt x="8765540" y="270510"/>
                    <a:pt x="9103360" y="459740"/>
                    <a:pt x="9166860" y="665480"/>
                  </a:cubicBezTo>
                  <a:cubicBezTo>
                    <a:pt x="9232900" y="877570"/>
                    <a:pt x="8837930" y="1375410"/>
                    <a:pt x="8896350" y="1459230"/>
                  </a:cubicBezTo>
                  <a:cubicBezTo>
                    <a:pt x="8923020" y="1496060"/>
                    <a:pt x="8996680" y="1461770"/>
                    <a:pt x="9066530" y="1461770"/>
                  </a:cubicBezTo>
                  <a:cubicBezTo>
                    <a:pt x="9178290" y="1461770"/>
                    <a:pt x="9503410" y="1456690"/>
                    <a:pt x="9504680" y="1456690"/>
                  </a:cubicBezTo>
                  <a:cubicBezTo>
                    <a:pt x="9505950" y="1456690"/>
                    <a:pt x="9560560" y="1463040"/>
                    <a:pt x="9589770" y="1466850"/>
                  </a:cubicBezTo>
                  <a:cubicBezTo>
                    <a:pt x="9617710" y="1469390"/>
                    <a:pt x="9673590" y="1477010"/>
                    <a:pt x="9674860" y="1477010"/>
                  </a:cubicBezTo>
                  <a:cubicBezTo>
                    <a:pt x="9676130" y="1477010"/>
                    <a:pt x="9728200" y="1497330"/>
                    <a:pt x="9754870" y="1507490"/>
                  </a:cubicBezTo>
                  <a:cubicBezTo>
                    <a:pt x="9781540" y="1517650"/>
                    <a:pt x="9833610" y="1536700"/>
                    <a:pt x="9834880" y="1537970"/>
                  </a:cubicBezTo>
                  <a:cubicBezTo>
                    <a:pt x="9834880" y="1537970"/>
                    <a:pt x="9881870" y="1569720"/>
                    <a:pt x="9904730" y="1586230"/>
                  </a:cubicBezTo>
                  <a:cubicBezTo>
                    <a:pt x="9928860" y="1602740"/>
                    <a:pt x="9974580" y="1634490"/>
                    <a:pt x="9974580" y="1634490"/>
                  </a:cubicBezTo>
                  <a:cubicBezTo>
                    <a:pt x="9974580" y="1634490"/>
                    <a:pt x="9974580" y="1634490"/>
                    <a:pt x="9975850" y="1634490"/>
                  </a:cubicBezTo>
                  <a:cubicBezTo>
                    <a:pt x="9975850" y="1635760"/>
                    <a:pt x="10012680" y="1677670"/>
                    <a:pt x="10031730" y="1699260"/>
                  </a:cubicBezTo>
                  <a:cubicBezTo>
                    <a:pt x="10050780" y="1720850"/>
                    <a:pt x="10087610" y="1762760"/>
                    <a:pt x="10088880" y="1762760"/>
                  </a:cubicBezTo>
                  <a:cubicBezTo>
                    <a:pt x="10088880" y="1764030"/>
                    <a:pt x="10115550" y="1813560"/>
                    <a:pt x="10128250" y="1838960"/>
                  </a:cubicBezTo>
                  <a:cubicBezTo>
                    <a:pt x="10142220" y="1864360"/>
                    <a:pt x="10167620" y="1913890"/>
                    <a:pt x="10167620" y="1915160"/>
                  </a:cubicBezTo>
                  <a:cubicBezTo>
                    <a:pt x="10168890" y="1916430"/>
                    <a:pt x="10181590" y="1969770"/>
                    <a:pt x="10187940" y="1997710"/>
                  </a:cubicBezTo>
                  <a:cubicBezTo>
                    <a:pt x="10195560" y="2025650"/>
                    <a:pt x="10208260" y="2080260"/>
                    <a:pt x="10209530" y="2081530"/>
                  </a:cubicBezTo>
                  <a:cubicBezTo>
                    <a:pt x="10209530" y="2081530"/>
                    <a:pt x="10209530" y="2137410"/>
                    <a:pt x="10209530" y="2166620"/>
                  </a:cubicBezTo>
                  <a:cubicBezTo>
                    <a:pt x="10209530" y="2194560"/>
                    <a:pt x="10209530" y="2250440"/>
                    <a:pt x="10208260" y="2251710"/>
                  </a:cubicBezTo>
                  <a:cubicBezTo>
                    <a:pt x="10208260" y="2252980"/>
                    <a:pt x="10195560" y="2307590"/>
                    <a:pt x="10187940" y="2335530"/>
                  </a:cubicBezTo>
                  <a:cubicBezTo>
                    <a:pt x="10181590" y="2363470"/>
                    <a:pt x="10167620" y="2416810"/>
                    <a:pt x="10167620" y="2418080"/>
                  </a:cubicBezTo>
                  <a:cubicBezTo>
                    <a:pt x="10167620" y="2419350"/>
                    <a:pt x="10140950" y="2468880"/>
                    <a:pt x="10128250" y="2494280"/>
                  </a:cubicBezTo>
                  <a:cubicBezTo>
                    <a:pt x="10114280" y="2519680"/>
                    <a:pt x="10088880" y="2569210"/>
                    <a:pt x="10087610" y="2569210"/>
                  </a:cubicBezTo>
                  <a:cubicBezTo>
                    <a:pt x="10087610" y="2570480"/>
                    <a:pt x="10050780" y="2612390"/>
                    <a:pt x="10031730" y="2633980"/>
                  </a:cubicBezTo>
                  <a:cubicBezTo>
                    <a:pt x="10012680" y="2655570"/>
                    <a:pt x="9975850" y="2697480"/>
                    <a:pt x="9974580" y="2697480"/>
                  </a:cubicBezTo>
                  <a:cubicBezTo>
                    <a:pt x="9973310" y="2698750"/>
                    <a:pt x="9927590" y="2730500"/>
                    <a:pt x="9904730" y="2747010"/>
                  </a:cubicBezTo>
                  <a:cubicBezTo>
                    <a:pt x="9880600" y="2762250"/>
                    <a:pt x="9834880" y="2794000"/>
                    <a:pt x="9833610" y="2795270"/>
                  </a:cubicBezTo>
                  <a:cubicBezTo>
                    <a:pt x="9832340" y="2795270"/>
                    <a:pt x="9780270" y="2815590"/>
                    <a:pt x="9753600" y="2825750"/>
                  </a:cubicBezTo>
                  <a:cubicBezTo>
                    <a:pt x="9726930" y="2835910"/>
                    <a:pt x="9674860" y="2854960"/>
                    <a:pt x="9673590" y="2854960"/>
                  </a:cubicBezTo>
                  <a:cubicBezTo>
                    <a:pt x="9672320" y="2856230"/>
                    <a:pt x="9616440" y="2862580"/>
                    <a:pt x="9588500" y="2866390"/>
                  </a:cubicBezTo>
                  <a:cubicBezTo>
                    <a:pt x="9560560" y="2868930"/>
                    <a:pt x="9504680" y="2876550"/>
                    <a:pt x="9503410" y="2876550"/>
                  </a:cubicBezTo>
                  <a:cubicBezTo>
                    <a:pt x="9502140" y="2876550"/>
                    <a:pt x="9142730" y="2894330"/>
                    <a:pt x="9119870" y="2922270"/>
                  </a:cubicBezTo>
                  <a:cubicBezTo>
                    <a:pt x="9114790" y="2928620"/>
                    <a:pt x="9122410" y="2934970"/>
                    <a:pt x="9122410" y="2945130"/>
                  </a:cubicBezTo>
                  <a:cubicBezTo>
                    <a:pt x="9121140" y="2962910"/>
                    <a:pt x="9109710" y="2995930"/>
                    <a:pt x="9104630" y="3022600"/>
                  </a:cubicBezTo>
                  <a:cubicBezTo>
                    <a:pt x="9100820" y="3049270"/>
                    <a:pt x="9102090" y="3081020"/>
                    <a:pt x="9097010" y="3101340"/>
                  </a:cubicBezTo>
                  <a:cubicBezTo>
                    <a:pt x="9091930" y="3116580"/>
                    <a:pt x="9084310" y="3125470"/>
                    <a:pt x="9079230" y="3138170"/>
                  </a:cubicBezTo>
                  <a:cubicBezTo>
                    <a:pt x="9075420" y="3150870"/>
                    <a:pt x="9076690" y="3162300"/>
                    <a:pt x="9071610" y="3177540"/>
                  </a:cubicBezTo>
                  <a:cubicBezTo>
                    <a:pt x="9062720" y="3197860"/>
                    <a:pt x="9042400" y="3221990"/>
                    <a:pt x="9029700" y="3244850"/>
                  </a:cubicBezTo>
                  <a:cubicBezTo>
                    <a:pt x="9017000" y="3268980"/>
                    <a:pt x="9008110" y="3299460"/>
                    <a:pt x="8996680" y="3317240"/>
                  </a:cubicBezTo>
                  <a:cubicBezTo>
                    <a:pt x="8987790" y="3329940"/>
                    <a:pt x="8977630" y="3336290"/>
                    <a:pt x="8968740" y="3346450"/>
                  </a:cubicBezTo>
                  <a:cubicBezTo>
                    <a:pt x="8961120" y="3356610"/>
                    <a:pt x="8958580" y="3369310"/>
                    <a:pt x="8948420" y="3380740"/>
                  </a:cubicBezTo>
                  <a:cubicBezTo>
                    <a:pt x="8934450" y="3397250"/>
                    <a:pt x="8906510" y="3413760"/>
                    <a:pt x="8887460" y="3432810"/>
                  </a:cubicBezTo>
                  <a:cubicBezTo>
                    <a:pt x="8868410" y="3450590"/>
                    <a:pt x="8850630" y="3477260"/>
                    <a:pt x="8832850" y="3489960"/>
                  </a:cubicBezTo>
                  <a:cubicBezTo>
                    <a:pt x="8820150" y="3498850"/>
                    <a:pt x="8808720" y="3501390"/>
                    <a:pt x="8797290" y="3509010"/>
                  </a:cubicBezTo>
                  <a:cubicBezTo>
                    <a:pt x="8787130" y="3516630"/>
                    <a:pt x="8780780" y="3526790"/>
                    <a:pt x="8766810" y="3534410"/>
                  </a:cubicBezTo>
                  <a:cubicBezTo>
                    <a:pt x="8749030" y="3545840"/>
                    <a:pt x="8717280" y="3553460"/>
                    <a:pt x="8693150" y="3563620"/>
                  </a:cubicBezTo>
                  <a:cubicBezTo>
                    <a:pt x="8669020" y="3575050"/>
                    <a:pt x="8643620" y="3594100"/>
                    <a:pt x="8623300" y="3601720"/>
                  </a:cubicBezTo>
                  <a:cubicBezTo>
                    <a:pt x="8608060" y="3606800"/>
                    <a:pt x="8596630" y="3604260"/>
                    <a:pt x="8583930" y="3608070"/>
                  </a:cubicBezTo>
                  <a:cubicBezTo>
                    <a:pt x="8571230" y="3611880"/>
                    <a:pt x="8561070" y="3619500"/>
                    <a:pt x="8545830" y="3623310"/>
                  </a:cubicBezTo>
                  <a:cubicBezTo>
                    <a:pt x="8525510" y="3627120"/>
                    <a:pt x="8493760" y="3624580"/>
                    <a:pt x="8467090" y="3627120"/>
                  </a:cubicBezTo>
                  <a:cubicBezTo>
                    <a:pt x="8440420" y="3629660"/>
                    <a:pt x="8427720" y="3637280"/>
                    <a:pt x="8388350" y="3639820"/>
                  </a:cubicBezTo>
                  <a:cubicBezTo>
                    <a:pt x="8279130" y="3648710"/>
                    <a:pt x="7973060" y="3636010"/>
                    <a:pt x="7763510" y="3634740"/>
                  </a:cubicBezTo>
                  <a:cubicBezTo>
                    <a:pt x="7551420" y="3632200"/>
                    <a:pt x="7338060" y="3637280"/>
                    <a:pt x="7120890" y="3627120"/>
                  </a:cubicBezTo>
                  <a:cubicBezTo>
                    <a:pt x="6896100" y="3616960"/>
                    <a:pt x="6663690" y="3585210"/>
                    <a:pt x="6437630" y="3572510"/>
                  </a:cubicBezTo>
                  <a:cubicBezTo>
                    <a:pt x="6215380" y="3561080"/>
                    <a:pt x="6008370" y="3564890"/>
                    <a:pt x="5774690" y="3557270"/>
                  </a:cubicBezTo>
                  <a:cubicBezTo>
                    <a:pt x="5511800" y="3547110"/>
                    <a:pt x="5204460" y="3524250"/>
                    <a:pt x="4937760" y="3517900"/>
                  </a:cubicBezTo>
                  <a:cubicBezTo>
                    <a:pt x="4695190" y="3511550"/>
                    <a:pt x="4479290" y="3516630"/>
                    <a:pt x="4240530" y="3516630"/>
                  </a:cubicBezTo>
                  <a:cubicBezTo>
                    <a:pt x="3986530" y="3516630"/>
                    <a:pt x="3724910" y="3517900"/>
                    <a:pt x="3458210" y="3519170"/>
                  </a:cubicBezTo>
                  <a:cubicBezTo>
                    <a:pt x="3180080" y="3519170"/>
                    <a:pt x="2885440" y="3521710"/>
                    <a:pt x="2606040" y="3522980"/>
                  </a:cubicBezTo>
                  <a:cubicBezTo>
                    <a:pt x="2334260" y="3524250"/>
                    <a:pt x="2063750" y="3526790"/>
                    <a:pt x="1802130" y="3525520"/>
                  </a:cubicBezTo>
                  <a:cubicBezTo>
                    <a:pt x="1553210" y="3524250"/>
                    <a:pt x="1309370" y="3549650"/>
                    <a:pt x="1071880" y="3516630"/>
                  </a:cubicBezTo>
                  <a:cubicBezTo>
                    <a:pt x="838200" y="3484880"/>
                    <a:pt x="567690" y="3459480"/>
                    <a:pt x="388620" y="3333750"/>
                  </a:cubicBezTo>
                  <a:cubicBezTo>
                    <a:pt x="212090" y="3208020"/>
                    <a:pt x="0" y="2768600"/>
                    <a:pt x="0" y="2768600"/>
                  </a:cubicBezTo>
                </a:path>
              </a:pathLst>
            </a:custGeom>
            <a:solidFill>
              <a:srgbClr val="F8F6EE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0" name="Group 10"/>
          <p:cNvGrpSpPr/>
          <p:nvPr/>
        </p:nvGrpSpPr>
        <p:grpSpPr>
          <a:xfrm>
            <a:off x="1152287" y="3506254"/>
            <a:ext cx="248335" cy="857172"/>
            <a:chOff x="0" y="0"/>
            <a:chExt cx="683260" cy="2358390"/>
          </a:xfrm>
        </p:grpSpPr>
        <p:sp>
          <p:nvSpPr>
            <p:cNvPr id="11" name="Freeform 11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2" name="Group 12"/>
          <p:cNvGrpSpPr/>
          <p:nvPr/>
        </p:nvGrpSpPr>
        <p:grpSpPr>
          <a:xfrm>
            <a:off x="859178" y="3767976"/>
            <a:ext cx="851171" cy="253413"/>
            <a:chOff x="0" y="0"/>
            <a:chExt cx="2341880" cy="697230"/>
          </a:xfrm>
        </p:grpSpPr>
        <p:sp>
          <p:nvSpPr>
            <p:cNvPr id="13" name="Freeform 13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4" name="Group 14"/>
          <p:cNvGrpSpPr/>
          <p:nvPr/>
        </p:nvGrpSpPr>
        <p:grpSpPr>
          <a:xfrm>
            <a:off x="1794052" y="4033820"/>
            <a:ext cx="174869" cy="603591"/>
            <a:chOff x="0" y="0"/>
            <a:chExt cx="683260" cy="2358390"/>
          </a:xfrm>
        </p:grpSpPr>
        <p:sp>
          <p:nvSpPr>
            <p:cNvPr id="15" name="Freeform 15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6" name="Group 16"/>
          <p:cNvGrpSpPr/>
          <p:nvPr/>
        </p:nvGrpSpPr>
        <p:grpSpPr>
          <a:xfrm>
            <a:off x="1587654" y="4218115"/>
            <a:ext cx="599366" cy="178445"/>
            <a:chOff x="0" y="0"/>
            <a:chExt cx="2341880" cy="697230"/>
          </a:xfrm>
        </p:grpSpPr>
        <p:sp>
          <p:nvSpPr>
            <p:cNvPr id="17" name="Freeform 17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1019811" y="9010689"/>
            <a:ext cx="248335" cy="857172"/>
            <a:chOff x="0" y="0"/>
            <a:chExt cx="683260" cy="2358390"/>
          </a:xfrm>
        </p:grpSpPr>
        <p:sp>
          <p:nvSpPr>
            <p:cNvPr id="19" name="Freeform 19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0" name="Group 20"/>
          <p:cNvGrpSpPr/>
          <p:nvPr/>
        </p:nvGrpSpPr>
        <p:grpSpPr>
          <a:xfrm>
            <a:off x="726702" y="9272410"/>
            <a:ext cx="851171" cy="253413"/>
            <a:chOff x="0" y="0"/>
            <a:chExt cx="2341880" cy="697230"/>
          </a:xfrm>
        </p:grpSpPr>
        <p:sp>
          <p:nvSpPr>
            <p:cNvPr id="21" name="Freeform 21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2" name="Group 22"/>
          <p:cNvGrpSpPr/>
          <p:nvPr/>
        </p:nvGrpSpPr>
        <p:grpSpPr>
          <a:xfrm>
            <a:off x="493638" y="8370131"/>
            <a:ext cx="191064" cy="659491"/>
            <a:chOff x="0" y="0"/>
            <a:chExt cx="683260" cy="2358390"/>
          </a:xfrm>
        </p:grpSpPr>
        <p:sp>
          <p:nvSpPr>
            <p:cNvPr id="23" name="Freeform 23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4" name="Group 24"/>
          <p:cNvGrpSpPr/>
          <p:nvPr/>
        </p:nvGrpSpPr>
        <p:grpSpPr>
          <a:xfrm>
            <a:off x="268125" y="8571495"/>
            <a:ext cx="654874" cy="194971"/>
            <a:chOff x="0" y="0"/>
            <a:chExt cx="2341880" cy="697230"/>
          </a:xfrm>
        </p:grpSpPr>
        <p:sp>
          <p:nvSpPr>
            <p:cNvPr id="25" name="Freeform 25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6" name="Group 26"/>
          <p:cNvGrpSpPr/>
          <p:nvPr/>
        </p:nvGrpSpPr>
        <p:grpSpPr>
          <a:xfrm>
            <a:off x="17179674" y="8172450"/>
            <a:ext cx="248335" cy="857172"/>
            <a:chOff x="0" y="0"/>
            <a:chExt cx="683260" cy="2358390"/>
          </a:xfrm>
        </p:grpSpPr>
        <p:sp>
          <p:nvSpPr>
            <p:cNvPr id="27" name="Freeform 27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8" name="Group 28"/>
          <p:cNvGrpSpPr/>
          <p:nvPr/>
        </p:nvGrpSpPr>
        <p:grpSpPr>
          <a:xfrm>
            <a:off x="16886565" y="8434171"/>
            <a:ext cx="851171" cy="253413"/>
            <a:chOff x="0" y="0"/>
            <a:chExt cx="2341880" cy="697230"/>
          </a:xfrm>
        </p:grpSpPr>
        <p:sp>
          <p:nvSpPr>
            <p:cNvPr id="29" name="Freeform 29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0" name="Group 30"/>
          <p:cNvGrpSpPr/>
          <p:nvPr/>
        </p:nvGrpSpPr>
        <p:grpSpPr>
          <a:xfrm>
            <a:off x="16799156" y="9151444"/>
            <a:ext cx="143509" cy="495345"/>
            <a:chOff x="0" y="0"/>
            <a:chExt cx="683260" cy="2358390"/>
          </a:xfrm>
        </p:grpSpPr>
        <p:sp>
          <p:nvSpPr>
            <p:cNvPr id="31" name="Freeform 31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2" name="Group 32"/>
          <p:cNvGrpSpPr/>
          <p:nvPr/>
        </p:nvGrpSpPr>
        <p:grpSpPr>
          <a:xfrm>
            <a:off x="16629774" y="9302689"/>
            <a:ext cx="491877" cy="146443"/>
            <a:chOff x="0" y="0"/>
            <a:chExt cx="2341880" cy="697230"/>
          </a:xfrm>
        </p:grpSpPr>
        <p:sp>
          <p:nvSpPr>
            <p:cNvPr id="33" name="Freeform 33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4" name="Group 34"/>
          <p:cNvGrpSpPr/>
          <p:nvPr/>
        </p:nvGrpSpPr>
        <p:grpSpPr>
          <a:xfrm>
            <a:off x="16794355" y="7472102"/>
            <a:ext cx="143509" cy="495345"/>
            <a:chOff x="0" y="0"/>
            <a:chExt cx="683260" cy="2358390"/>
          </a:xfrm>
        </p:grpSpPr>
        <p:sp>
          <p:nvSpPr>
            <p:cNvPr id="35" name="Freeform 35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6" name="Group 36"/>
          <p:cNvGrpSpPr/>
          <p:nvPr/>
        </p:nvGrpSpPr>
        <p:grpSpPr>
          <a:xfrm>
            <a:off x="16624972" y="7623346"/>
            <a:ext cx="491877" cy="146443"/>
            <a:chOff x="0" y="0"/>
            <a:chExt cx="2341880" cy="697230"/>
          </a:xfrm>
        </p:grpSpPr>
        <p:sp>
          <p:nvSpPr>
            <p:cNvPr id="37" name="Freeform 37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8" name="Group 38"/>
          <p:cNvGrpSpPr/>
          <p:nvPr/>
        </p:nvGrpSpPr>
        <p:grpSpPr>
          <a:xfrm>
            <a:off x="16323213" y="4021388"/>
            <a:ext cx="143509" cy="495345"/>
            <a:chOff x="0" y="0"/>
            <a:chExt cx="683260" cy="2358390"/>
          </a:xfrm>
        </p:grpSpPr>
        <p:sp>
          <p:nvSpPr>
            <p:cNvPr id="39" name="Freeform 39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0" name="Group 40"/>
          <p:cNvGrpSpPr/>
          <p:nvPr/>
        </p:nvGrpSpPr>
        <p:grpSpPr>
          <a:xfrm>
            <a:off x="16153831" y="4172632"/>
            <a:ext cx="491877" cy="146443"/>
            <a:chOff x="0" y="0"/>
            <a:chExt cx="2341880" cy="697230"/>
          </a:xfrm>
        </p:grpSpPr>
        <p:sp>
          <p:nvSpPr>
            <p:cNvPr id="41" name="Freeform 41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2" name="Group 42"/>
          <p:cNvGrpSpPr/>
          <p:nvPr/>
        </p:nvGrpSpPr>
        <p:grpSpPr>
          <a:xfrm>
            <a:off x="16948709" y="4335616"/>
            <a:ext cx="213287" cy="736196"/>
            <a:chOff x="0" y="0"/>
            <a:chExt cx="683260" cy="2358390"/>
          </a:xfrm>
        </p:grpSpPr>
        <p:sp>
          <p:nvSpPr>
            <p:cNvPr id="43" name="Freeform 43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4" name="Group 44"/>
          <p:cNvGrpSpPr/>
          <p:nvPr/>
        </p:nvGrpSpPr>
        <p:grpSpPr>
          <a:xfrm>
            <a:off x="16696967" y="4560399"/>
            <a:ext cx="731042" cy="217648"/>
            <a:chOff x="0" y="0"/>
            <a:chExt cx="2341880" cy="697230"/>
          </a:xfrm>
        </p:grpSpPr>
        <p:sp>
          <p:nvSpPr>
            <p:cNvPr id="45" name="Freeform 45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sp>
        <p:nvSpPr>
          <p:cNvPr id="46" name="TextBox 46"/>
          <p:cNvSpPr txBox="1"/>
          <p:nvPr/>
        </p:nvSpPr>
        <p:spPr>
          <a:xfrm>
            <a:off x="2441876" y="2988632"/>
            <a:ext cx="5820689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4800" b="1" dirty="0" err="1">
                <a:solidFill>
                  <a:srgbClr val="3D383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Especialista</a:t>
            </a:r>
            <a:r>
              <a:rPr lang="en-US" sz="4800" b="1" dirty="0">
                <a:solidFill>
                  <a:srgbClr val="3D383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(</a:t>
            </a:r>
            <a:r>
              <a:rPr lang="en-US" sz="4800" b="1" dirty="0" err="1">
                <a:solidFill>
                  <a:srgbClr val="3D383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Contratualização</a:t>
            </a:r>
            <a:r>
              <a:rPr lang="en-US" sz="4800" b="1" dirty="0">
                <a:solidFill>
                  <a:srgbClr val="3D383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)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1331772" y="2903459"/>
            <a:ext cx="4998643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6000" b="1" dirty="0" err="1">
                <a:solidFill>
                  <a:srgbClr val="3D383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Profissional</a:t>
            </a:r>
            <a:r>
              <a:rPr lang="en-US" sz="6000" b="1" dirty="0">
                <a:solidFill>
                  <a:srgbClr val="3D383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6000" b="1" dirty="0" err="1">
                <a:solidFill>
                  <a:srgbClr val="3D383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auxiliar</a:t>
            </a:r>
            <a:endParaRPr lang="en-US" sz="6000" b="1" dirty="0">
              <a:solidFill>
                <a:srgbClr val="3D3832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1600330" y="5961882"/>
            <a:ext cx="7418449" cy="1731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4000" b="1" dirty="0" err="1">
                <a:solidFill>
                  <a:srgbClr val="3D383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Computador</a:t>
            </a:r>
            <a:r>
              <a:rPr lang="en-US" sz="4000" b="1" dirty="0">
                <a:solidFill>
                  <a:srgbClr val="3D383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/notebook com </a:t>
            </a:r>
            <a:r>
              <a:rPr lang="en-US" sz="4000" b="1" dirty="0" err="1">
                <a:solidFill>
                  <a:srgbClr val="3D383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acesso</a:t>
            </a:r>
            <a:r>
              <a:rPr lang="en-US" sz="4000" b="1" dirty="0">
                <a:solidFill>
                  <a:srgbClr val="3D383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a internet e </a:t>
            </a:r>
            <a:r>
              <a:rPr lang="en-US" sz="4000" b="1" dirty="0" err="1">
                <a:solidFill>
                  <a:srgbClr val="3D383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dispositivo</a:t>
            </a:r>
            <a:r>
              <a:rPr lang="en-US" sz="4000" b="1" dirty="0">
                <a:solidFill>
                  <a:srgbClr val="3D383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de </a:t>
            </a:r>
            <a:r>
              <a:rPr lang="en-US" sz="4000" b="1" dirty="0" err="1" smtClean="0">
                <a:solidFill>
                  <a:srgbClr val="3D383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áudio</a:t>
            </a:r>
            <a:r>
              <a:rPr lang="en-US" sz="4000" b="1" dirty="0" smtClean="0">
                <a:solidFill>
                  <a:srgbClr val="3D383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/ </a:t>
            </a:r>
            <a:r>
              <a:rPr lang="en-US" sz="4000" b="1" dirty="0" err="1" smtClean="0">
                <a:solidFill>
                  <a:srgbClr val="3D383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Vídeo</a:t>
            </a:r>
            <a:endParaRPr lang="en-US" sz="4000" b="1" dirty="0">
              <a:solidFill>
                <a:srgbClr val="3D3832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11331772" y="6523857"/>
            <a:ext cx="4013391" cy="1169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4400" b="1" dirty="0">
                <a:solidFill>
                  <a:srgbClr val="3D383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Sistema (PRISM) 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166350" y="786447"/>
            <a:ext cx="15955301" cy="1194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3"/>
              </a:lnSpc>
            </a:pPr>
            <a:r>
              <a:rPr lang="en-US" sz="6959">
                <a:solidFill>
                  <a:srgbClr val="3D3832"/>
                </a:solidFill>
                <a:latin typeface="TAN Nimbus"/>
                <a:ea typeface="TAN Nimbus"/>
                <a:cs typeface="TAN Nimbus"/>
                <a:sym typeface="TAN Nimbus"/>
              </a:rPr>
              <a:t>Instrumentos utilizados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25867" y="2727297"/>
            <a:ext cx="248335" cy="857172"/>
            <a:chOff x="0" y="0"/>
            <a:chExt cx="683260" cy="2358390"/>
          </a:xfrm>
        </p:grpSpPr>
        <p:sp>
          <p:nvSpPr>
            <p:cNvPr id="3" name="Freeform 3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932757" y="2989018"/>
            <a:ext cx="851171" cy="253413"/>
            <a:chOff x="0" y="0"/>
            <a:chExt cx="2341880" cy="697230"/>
          </a:xfrm>
        </p:grpSpPr>
        <p:sp>
          <p:nvSpPr>
            <p:cNvPr id="5" name="Freeform 5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1706998" y="2010148"/>
            <a:ext cx="174869" cy="603591"/>
            <a:chOff x="0" y="0"/>
            <a:chExt cx="683260" cy="2358390"/>
          </a:xfrm>
        </p:grpSpPr>
        <p:sp>
          <p:nvSpPr>
            <p:cNvPr id="7" name="Freeform 7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1500600" y="2194443"/>
            <a:ext cx="599366" cy="178445"/>
            <a:chOff x="0" y="0"/>
            <a:chExt cx="2341880" cy="697230"/>
          </a:xfrm>
        </p:grpSpPr>
        <p:sp>
          <p:nvSpPr>
            <p:cNvPr id="9" name="Freeform 9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0" name="Group 10"/>
          <p:cNvGrpSpPr/>
          <p:nvPr/>
        </p:nvGrpSpPr>
        <p:grpSpPr>
          <a:xfrm>
            <a:off x="1358343" y="8077170"/>
            <a:ext cx="248335" cy="857172"/>
            <a:chOff x="0" y="0"/>
            <a:chExt cx="683260" cy="2358390"/>
          </a:xfrm>
        </p:grpSpPr>
        <p:sp>
          <p:nvSpPr>
            <p:cNvPr id="11" name="Freeform 11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2" name="Group 12"/>
          <p:cNvGrpSpPr/>
          <p:nvPr/>
        </p:nvGrpSpPr>
        <p:grpSpPr>
          <a:xfrm>
            <a:off x="1065233" y="8338891"/>
            <a:ext cx="851171" cy="253413"/>
            <a:chOff x="0" y="0"/>
            <a:chExt cx="2341880" cy="697230"/>
          </a:xfrm>
        </p:grpSpPr>
        <p:sp>
          <p:nvSpPr>
            <p:cNvPr id="13" name="Freeform 13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4" name="Group 14"/>
          <p:cNvGrpSpPr/>
          <p:nvPr/>
        </p:nvGrpSpPr>
        <p:grpSpPr>
          <a:xfrm>
            <a:off x="2000107" y="8604736"/>
            <a:ext cx="174869" cy="603591"/>
            <a:chOff x="0" y="0"/>
            <a:chExt cx="683260" cy="2358390"/>
          </a:xfrm>
        </p:grpSpPr>
        <p:sp>
          <p:nvSpPr>
            <p:cNvPr id="15" name="Freeform 15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6" name="Group 16"/>
          <p:cNvGrpSpPr/>
          <p:nvPr/>
        </p:nvGrpSpPr>
        <p:grpSpPr>
          <a:xfrm>
            <a:off x="1793709" y="8789031"/>
            <a:ext cx="599366" cy="178445"/>
            <a:chOff x="0" y="0"/>
            <a:chExt cx="2341880" cy="697230"/>
          </a:xfrm>
        </p:grpSpPr>
        <p:sp>
          <p:nvSpPr>
            <p:cNvPr id="17" name="Freeform 17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9426335" y="6127740"/>
            <a:ext cx="174869" cy="603591"/>
            <a:chOff x="0" y="0"/>
            <a:chExt cx="683260" cy="2358390"/>
          </a:xfrm>
        </p:grpSpPr>
        <p:sp>
          <p:nvSpPr>
            <p:cNvPr id="19" name="Freeform 19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0" name="Group 20"/>
          <p:cNvGrpSpPr/>
          <p:nvPr/>
        </p:nvGrpSpPr>
        <p:grpSpPr>
          <a:xfrm>
            <a:off x="9219938" y="6312035"/>
            <a:ext cx="599366" cy="178445"/>
            <a:chOff x="0" y="0"/>
            <a:chExt cx="2341880" cy="697230"/>
          </a:xfrm>
        </p:grpSpPr>
        <p:sp>
          <p:nvSpPr>
            <p:cNvPr id="21" name="Freeform 21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2" name="Group 22"/>
          <p:cNvGrpSpPr/>
          <p:nvPr/>
        </p:nvGrpSpPr>
        <p:grpSpPr>
          <a:xfrm>
            <a:off x="9632733" y="2854087"/>
            <a:ext cx="174869" cy="603591"/>
            <a:chOff x="0" y="0"/>
            <a:chExt cx="683260" cy="2358390"/>
          </a:xfrm>
        </p:grpSpPr>
        <p:sp>
          <p:nvSpPr>
            <p:cNvPr id="23" name="Freeform 23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4" name="Group 24"/>
          <p:cNvGrpSpPr/>
          <p:nvPr/>
        </p:nvGrpSpPr>
        <p:grpSpPr>
          <a:xfrm>
            <a:off x="9426335" y="3038382"/>
            <a:ext cx="599366" cy="178445"/>
            <a:chOff x="0" y="0"/>
            <a:chExt cx="2341880" cy="697230"/>
          </a:xfrm>
        </p:grpSpPr>
        <p:sp>
          <p:nvSpPr>
            <p:cNvPr id="25" name="Freeform 25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sp>
        <p:nvSpPr>
          <p:cNvPr id="26" name="Freeform 26"/>
          <p:cNvSpPr/>
          <p:nvPr/>
        </p:nvSpPr>
        <p:spPr>
          <a:xfrm>
            <a:off x="1606678" y="645937"/>
            <a:ext cx="7400389" cy="4162719"/>
          </a:xfrm>
          <a:custGeom>
            <a:avLst/>
            <a:gdLst/>
            <a:ahLst/>
            <a:cxnLst/>
            <a:rect l="l" t="t" r="r" b="b"/>
            <a:pathLst>
              <a:path w="7400389" h="4162719">
                <a:moveTo>
                  <a:pt x="0" y="0"/>
                </a:moveTo>
                <a:lnTo>
                  <a:pt x="7400389" y="0"/>
                </a:lnTo>
                <a:lnTo>
                  <a:pt x="7400389" y="4162719"/>
                </a:lnTo>
                <a:lnTo>
                  <a:pt x="0" y="41627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0054276" y="653734"/>
            <a:ext cx="5530679" cy="4154922"/>
          </a:xfrm>
          <a:custGeom>
            <a:avLst/>
            <a:gdLst/>
            <a:ahLst/>
            <a:cxnLst/>
            <a:rect l="l" t="t" r="r" b="b"/>
            <a:pathLst>
              <a:path w="5530679" h="4154922">
                <a:moveTo>
                  <a:pt x="0" y="0"/>
                </a:moveTo>
                <a:lnTo>
                  <a:pt x="5530679" y="0"/>
                </a:lnTo>
                <a:lnTo>
                  <a:pt x="5530679" y="4154922"/>
                </a:lnTo>
                <a:lnTo>
                  <a:pt x="0" y="41549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3055190" y="5238034"/>
            <a:ext cx="6088810" cy="4574219"/>
          </a:xfrm>
          <a:custGeom>
            <a:avLst/>
            <a:gdLst/>
            <a:ahLst/>
            <a:cxnLst/>
            <a:rect l="l" t="t" r="r" b="b"/>
            <a:pathLst>
              <a:path w="6088810" h="4574219">
                <a:moveTo>
                  <a:pt x="0" y="0"/>
                </a:moveTo>
                <a:lnTo>
                  <a:pt x="6088810" y="0"/>
                </a:lnTo>
                <a:lnTo>
                  <a:pt x="6088810" y="4574218"/>
                </a:lnTo>
                <a:lnTo>
                  <a:pt x="0" y="45742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0009804" y="5238034"/>
            <a:ext cx="5962975" cy="4479685"/>
          </a:xfrm>
          <a:custGeom>
            <a:avLst/>
            <a:gdLst/>
            <a:ahLst/>
            <a:cxnLst/>
            <a:rect l="l" t="t" r="r" b="b"/>
            <a:pathLst>
              <a:path w="5962975" h="4479685">
                <a:moveTo>
                  <a:pt x="0" y="0"/>
                </a:moveTo>
                <a:lnTo>
                  <a:pt x="5962974" y="0"/>
                </a:lnTo>
                <a:lnTo>
                  <a:pt x="5962974" y="4479685"/>
                </a:lnTo>
                <a:lnTo>
                  <a:pt x="0" y="44796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0274" y="1028700"/>
            <a:ext cx="17467452" cy="9133658"/>
            <a:chOff x="0" y="0"/>
            <a:chExt cx="10788650" cy="5641340"/>
          </a:xfrm>
        </p:grpSpPr>
        <p:sp>
          <p:nvSpPr>
            <p:cNvPr id="3" name="Freeform 3"/>
            <p:cNvSpPr/>
            <p:nvPr/>
          </p:nvSpPr>
          <p:spPr>
            <a:xfrm>
              <a:off x="-59690" y="44450"/>
              <a:ext cx="10797540" cy="5549900"/>
            </a:xfrm>
            <a:custGeom>
              <a:avLst/>
              <a:gdLst/>
              <a:ahLst/>
              <a:cxnLst/>
              <a:rect l="l" t="t" r="r" b="b"/>
              <a:pathLst>
                <a:path w="10797540" h="5549900">
                  <a:moveTo>
                    <a:pt x="110490" y="2599690"/>
                  </a:moveTo>
                  <a:cubicBezTo>
                    <a:pt x="415290" y="2404110"/>
                    <a:pt x="95250" y="2038350"/>
                    <a:pt x="134620" y="1824990"/>
                  </a:cubicBezTo>
                  <a:cubicBezTo>
                    <a:pt x="175260" y="1609090"/>
                    <a:pt x="406400" y="1346200"/>
                    <a:pt x="609600" y="1233170"/>
                  </a:cubicBezTo>
                  <a:cubicBezTo>
                    <a:pt x="808990" y="1122680"/>
                    <a:pt x="1074420" y="1165860"/>
                    <a:pt x="1336040" y="1145540"/>
                  </a:cubicBezTo>
                  <a:cubicBezTo>
                    <a:pt x="1640840" y="1121410"/>
                    <a:pt x="2209800" y="1113790"/>
                    <a:pt x="2329180" y="1107440"/>
                  </a:cubicBezTo>
                  <a:cubicBezTo>
                    <a:pt x="2355850" y="1106170"/>
                    <a:pt x="2374900" y="1112520"/>
                    <a:pt x="2377440" y="1104900"/>
                  </a:cubicBezTo>
                  <a:cubicBezTo>
                    <a:pt x="2379980" y="1097280"/>
                    <a:pt x="2348230" y="1078230"/>
                    <a:pt x="2332990" y="1055370"/>
                  </a:cubicBezTo>
                  <a:cubicBezTo>
                    <a:pt x="2310130" y="1022350"/>
                    <a:pt x="2278380" y="965200"/>
                    <a:pt x="2260600" y="916940"/>
                  </a:cubicBezTo>
                  <a:cubicBezTo>
                    <a:pt x="2241550" y="867410"/>
                    <a:pt x="2228850" y="815340"/>
                    <a:pt x="2222500" y="764540"/>
                  </a:cubicBezTo>
                  <a:cubicBezTo>
                    <a:pt x="2216150" y="712470"/>
                    <a:pt x="2216150" y="657860"/>
                    <a:pt x="2222500" y="607060"/>
                  </a:cubicBezTo>
                  <a:cubicBezTo>
                    <a:pt x="2228850" y="554990"/>
                    <a:pt x="2241550" y="502920"/>
                    <a:pt x="2260600" y="454660"/>
                  </a:cubicBezTo>
                  <a:cubicBezTo>
                    <a:pt x="2278380" y="405130"/>
                    <a:pt x="2303780" y="358140"/>
                    <a:pt x="2332990" y="314960"/>
                  </a:cubicBezTo>
                  <a:cubicBezTo>
                    <a:pt x="2363470" y="271780"/>
                    <a:pt x="2399030" y="231140"/>
                    <a:pt x="2438400" y="196850"/>
                  </a:cubicBezTo>
                  <a:cubicBezTo>
                    <a:pt x="2476500" y="162560"/>
                    <a:pt x="2520950" y="132080"/>
                    <a:pt x="2566670" y="107950"/>
                  </a:cubicBezTo>
                  <a:cubicBezTo>
                    <a:pt x="2613660" y="83820"/>
                    <a:pt x="2663190" y="64770"/>
                    <a:pt x="2713990" y="52070"/>
                  </a:cubicBezTo>
                  <a:cubicBezTo>
                    <a:pt x="2764790" y="39370"/>
                    <a:pt x="2799080" y="36830"/>
                    <a:pt x="2870200" y="33020"/>
                  </a:cubicBezTo>
                  <a:cubicBezTo>
                    <a:pt x="3018790" y="24130"/>
                    <a:pt x="3321050" y="38100"/>
                    <a:pt x="3562350" y="38100"/>
                  </a:cubicBezTo>
                  <a:cubicBezTo>
                    <a:pt x="3826510" y="38100"/>
                    <a:pt x="4119880" y="34290"/>
                    <a:pt x="4392930" y="30480"/>
                  </a:cubicBezTo>
                  <a:cubicBezTo>
                    <a:pt x="4658360" y="27940"/>
                    <a:pt x="4917440" y="22860"/>
                    <a:pt x="5181600" y="19050"/>
                  </a:cubicBezTo>
                  <a:cubicBezTo>
                    <a:pt x="5447030" y="15240"/>
                    <a:pt x="5720080" y="5080"/>
                    <a:pt x="5980430" y="6350"/>
                  </a:cubicBezTo>
                  <a:cubicBezTo>
                    <a:pt x="6229350" y="7620"/>
                    <a:pt x="6475730" y="0"/>
                    <a:pt x="6711950" y="24130"/>
                  </a:cubicBezTo>
                  <a:cubicBezTo>
                    <a:pt x="6935470" y="46990"/>
                    <a:pt x="7171690" y="35560"/>
                    <a:pt x="7362190" y="142240"/>
                  </a:cubicBezTo>
                  <a:cubicBezTo>
                    <a:pt x="7571740" y="259080"/>
                    <a:pt x="7848600" y="513080"/>
                    <a:pt x="7894320" y="737870"/>
                  </a:cubicBezTo>
                  <a:cubicBezTo>
                    <a:pt x="7940040" y="962660"/>
                    <a:pt x="7752080" y="1351280"/>
                    <a:pt x="7635240" y="1493520"/>
                  </a:cubicBezTo>
                  <a:cubicBezTo>
                    <a:pt x="7566660" y="1576070"/>
                    <a:pt x="7393940" y="1610360"/>
                    <a:pt x="7399020" y="1628140"/>
                  </a:cubicBezTo>
                  <a:cubicBezTo>
                    <a:pt x="7401560" y="1638300"/>
                    <a:pt x="7439660" y="1629410"/>
                    <a:pt x="7480300" y="1631950"/>
                  </a:cubicBezTo>
                  <a:cubicBezTo>
                    <a:pt x="7600950" y="1640840"/>
                    <a:pt x="7952740" y="1686560"/>
                    <a:pt x="8192770" y="1706880"/>
                  </a:cubicBezTo>
                  <a:cubicBezTo>
                    <a:pt x="8435340" y="1728470"/>
                    <a:pt x="8736330" y="1750060"/>
                    <a:pt x="8930640" y="1756410"/>
                  </a:cubicBezTo>
                  <a:cubicBezTo>
                    <a:pt x="9055100" y="1760220"/>
                    <a:pt x="9237980" y="1755140"/>
                    <a:pt x="9239250" y="1755140"/>
                  </a:cubicBezTo>
                  <a:cubicBezTo>
                    <a:pt x="9240520" y="1755140"/>
                    <a:pt x="9296400" y="1762760"/>
                    <a:pt x="9324340" y="1766570"/>
                  </a:cubicBezTo>
                  <a:cubicBezTo>
                    <a:pt x="9353550" y="1770380"/>
                    <a:pt x="9409430" y="1778000"/>
                    <a:pt x="9410700" y="1778000"/>
                  </a:cubicBezTo>
                  <a:cubicBezTo>
                    <a:pt x="9411970" y="1778000"/>
                    <a:pt x="9464040" y="1799590"/>
                    <a:pt x="9490710" y="1809750"/>
                  </a:cubicBezTo>
                  <a:cubicBezTo>
                    <a:pt x="9517380" y="1819910"/>
                    <a:pt x="9569450" y="1840230"/>
                    <a:pt x="9570720" y="1841500"/>
                  </a:cubicBezTo>
                  <a:cubicBezTo>
                    <a:pt x="9571990" y="1841500"/>
                    <a:pt x="9617710" y="1874520"/>
                    <a:pt x="9641840" y="1891030"/>
                  </a:cubicBezTo>
                  <a:cubicBezTo>
                    <a:pt x="9664700" y="1907540"/>
                    <a:pt x="9711690" y="1939290"/>
                    <a:pt x="9711690" y="1940560"/>
                  </a:cubicBezTo>
                  <a:cubicBezTo>
                    <a:pt x="9712960" y="1941830"/>
                    <a:pt x="9749790" y="1983740"/>
                    <a:pt x="9768840" y="2005330"/>
                  </a:cubicBezTo>
                  <a:cubicBezTo>
                    <a:pt x="9787890" y="2026920"/>
                    <a:pt x="9824720" y="2070100"/>
                    <a:pt x="9824720" y="2071370"/>
                  </a:cubicBezTo>
                  <a:cubicBezTo>
                    <a:pt x="9825990" y="2071370"/>
                    <a:pt x="9851390" y="2122170"/>
                    <a:pt x="9864090" y="2147570"/>
                  </a:cubicBezTo>
                  <a:cubicBezTo>
                    <a:pt x="9878060" y="2172970"/>
                    <a:pt x="9903460" y="2223770"/>
                    <a:pt x="9903460" y="2223770"/>
                  </a:cubicBezTo>
                  <a:cubicBezTo>
                    <a:pt x="9904730" y="2225040"/>
                    <a:pt x="9917430" y="2280920"/>
                    <a:pt x="9923780" y="2308860"/>
                  </a:cubicBezTo>
                  <a:cubicBezTo>
                    <a:pt x="9930130" y="2336800"/>
                    <a:pt x="9942830" y="2391410"/>
                    <a:pt x="9942830" y="2392680"/>
                  </a:cubicBezTo>
                  <a:cubicBezTo>
                    <a:pt x="9944100" y="2393950"/>
                    <a:pt x="9942830" y="2462530"/>
                    <a:pt x="9942830" y="2479040"/>
                  </a:cubicBezTo>
                  <a:cubicBezTo>
                    <a:pt x="9942830" y="2484120"/>
                    <a:pt x="9941560" y="2489200"/>
                    <a:pt x="9942830" y="2490470"/>
                  </a:cubicBezTo>
                  <a:cubicBezTo>
                    <a:pt x="9942830" y="2491740"/>
                    <a:pt x="9944100" y="2490470"/>
                    <a:pt x="9946640" y="2490470"/>
                  </a:cubicBezTo>
                  <a:cubicBezTo>
                    <a:pt x="9959340" y="2490470"/>
                    <a:pt x="10076180" y="2489200"/>
                    <a:pt x="10077450" y="2489200"/>
                  </a:cubicBezTo>
                  <a:cubicBezTo>
                    <a:pt x="10078720" y="2489200"/>
                    <a:pt x="10134600" y="2495550"/>
                    <a:pt x="10163810" y="2498090"/>
                  </a:cubicBezTo>
                  <a:cubicBezTo>
                    <a:pt x="10191750" y="2501900"/>
                    <a:pt x="10248900" y="2508250"/>
                    <a:pt x="10250170" y="2508250"/>
                  </a:cubicBezTo>
                  <a:cubicBezTo>
                    <a:pt x="10250170" y="2509520"/>
                    <a:pt x="10303510" y="2528570"/>
                    <a:pt x="10331450" y="2538730"/>
                  </a:cubicBezTo>
                  <a:cubicBezTo>
                    <a:pt x="10358120" y="2548890"/>
                    <a:pt x="10411460" y="2569210"/>
                    <a:pt x="10412730" y="2569210"/>
                  </a:cubicBezTo>
                  <a:cubicBezTo>
                    <a:pt x="10414000" y="2570480"/>
                    <a:pt x="10459720" y="2602230"/>
                    <a:pt x="10483850" y="2618740"/>
                  </a:cubicBezTo>
                  <a:cubicBezTo>
                    <a:pt x="10507980" y="2635250"/>
                    <a:pt x="10554970" y="2667000"/>
                    <a:pt x="10556240" y="2667000"/>
                  </a:cubicBezTo>
                  <a:cubicBezTo>
                    <a:pt x="10557510" y="2668270"/>
                    <a:pt x="10594340" y="2710180"/>
                    <a:pt x="10614660" y="2731770"/>
                  </a:cubicBezTo>
                  <a:cubicBezTo>
                    <a:pt x="10633710" y="2753360"/>
                    <a:pt x="10671810" y="2795270"/>
                    <a:pt x="10671810" y="2796540"/>
                  </a:cubicBezTo>
                  <a:cubicBezTo>
                    <a:pt x="10673080" y="2797810"/>
                    <a:pt x="10699750" y="2848610"/>
                    <a:pt x="10712450" y="2874010"/>
                  </a:cubicBezTo>
                  <a:cubicBezTo>
                    <a:pt x="10726420" y="2899410"/>
                    <a:pt x="10753090" y="2948940"/>
                    <a:pt x="10753090" y="2950210"/>
                  </a:cubicBezTo>
                  <a:cubicBezTo>
                    <a:pt x="10754360" y="2951480"/>
                    <a:pt x="10768330" y="3006090"/>
                    <a:pt x="10774680" y="3034030"/>
                  </a:cubicBezTo>
                  <a:cubicBezTo>
                    <a:pt x="10782300" y="3063240"/>
                    <a:pt x="10796270" y="3117850"/>
                    <a:pt x="10796270" y="3119120"/>
                  </a:cubicBezTo>
                  <a:cubicBezTo>
                    <a:pt x="10796270" y="3120390"/>
                    <a:pt x="10796270" y="3176270"/>
                    <a:pt x="10796270" y="3205480"/>
                  </a:cubicBezTo>
                  <a:cubicBezTo>
                    <a:pt x="10796270" y="3234690"/>
                    <a:pt x="10797540" y="3291840"/>
                    <a:pt x="10797540" y="3293110"/>
                  </a:cubicBezTo>
                  <a:cubicBezTo>
                    <a:pt x="10797540" y="3294380"/>
                    <a:pt x="10783570" y="3348990"/>
                    <a:pt x="10777220" y="3376930"/>
                  </a:cubicBezTo>
                  <a:cubicBezTo>
                    <a:pt x="10769600" y="3404870"/>
                    <a:pt x="10756900" y="3460750"/>
                    <a:pt x="10756900" y="3462020"/>
                  </a:cubicBezTo>
                  <a:cubicBezTo>
                    <a:pt x="10755630" y="3463290"/>
                    <a:pt x="10730230" y="3512820"/>
                    <a:pt x="10716260" y="3539490"/>
                  </a:cubicBezTo>
                  <a:cubicBezTo>
                    <a:pt x="10703560" y="3564890"/>
                    <a:pt x="10676890" y="3615690"/>
                    <a:pt x="10676890" y="3615690"/>
                  </a:cubicBezTo>
                  <a:cubicBezTo>
                    <a:pt x="10675620" y="3616960"/>
                    <a:pt x="10638790" y="3660140"/>
                    <a:pt x="10619740" y="3681730"/>
                  </a:cubicBezTo>
                  <a:cubicBezTo>
                    <a:pt x="10600690" y="3703320"/>
                    <a:pt x="10562590" y="3746500"/>
                    <a:pt x="10561320" y="3746500"/>
                  </a:cubicBezTo>
                  <a:cubicBezTo>
                    <a:pt x="10561320" y="3747770"/>
                    <a:pt x="10514330" y="3779520"/>
                    <a:pt x="10490200" y="3796030"/>
                  </a:cubicBezTo>
                  <a:cubicBezTo>
                    <a:pt x="10467340" y="3812540"/>
                    <a:pt x="10420350" y="3845560"/>
                    <a:pt x="10419080" y="3846830"/>
                  </a:cubicBezTo>
                  <a:cubicBezTo>
                    <a:pt x="10417810" y="3846830"/>
                    <a:pt x="10365740" y="3867150"/>
                    <a:pt x="10337800" y="3877310"/>
                  </a:cubicBezTo>
                  <a:cubicBezTo>
                    <a:pt x="10311130" y="3887470"/>
                    <a:pt x="10257790" y="3909060"/>
                    <a:pt x="10257790" y="3909060"/>
                  </a:cubicBezTo>
                  <a:cubicBezTo>
                    <a:pt x="10256520" y="3909060"/>
                    <a:pt x="10256520" y="3909060"/>
                    <a:pt x="10256520" y="3909060"/>
                  </a:cubicBezTo>
                  <a:cubicBezTo>
                    <a:pt x="10256520" y="3909060"/>
                    <a:pt x="10199370" y="3916680"/>
                    <a:pt x="10171430" y="3919220"/>
                  </a:cubicBezTo>
                  <a:cubicBezTo>
                    <a:pt x="10142220" y="3923030"/>
                    <a:pt x="10086340" y="3930650"/>
                    <a:pt x="10085070" y="3930650"/>
                  </a:cubicBezTo>
                  <a:cubicBezTo>
                    <a:pt x="10082530" y="3930650"/>
                    <a:pt x="9495790" y="4144010"/>
                    <a:pt x="9260840" y="4202430"/>
                  </a:cubicBezTo>
                  <a:cubicBezTo>
                    <a:pt x="9089390" y="4245610"/>
                    <a:pt x="8846820" y="4234180"/>
                    <a:pt x="8809990" y="4282440"/>
                  </a:cubicBezTo>
                  <a:cubicBezTo>
                    <a:pt x="8796020" y="4298950"/>
                    <a:pt x="8812530" y="4340860"/>
                    <a:pt x="8812530" y="4340860"/>
                  </a:cubicBezTo>
                  <a:cubicBezTo>
                    <a:pt x="8812530" y="4340860"/>
                    <a:pt x="8812530" y="4340860"/>
                    <a:pt x="8812530" y="4342130"/>
                  </a:cubicBezTo>
                  <a:cubicBezTo>
                    <a:pt x="8812530" y="4342130"/>
                    <a:pt x="8802370" y="4399280"/>
                    <a:pt x="8796020" y="4428490"/>
                  </a:cubicBezTo>
                  <a:cubicBezTo>
                    <a:pt x="8790940" y="4457700"/>
                    <a:pt x="8780780" y="4514850"/>
                    <a:pt x="8780780" y="4514850"/>
                  </a:cubicBezTo>
                  <a:cubicBezTo>
                    <a:pt x="8779510" y="4516120"/>
                    <a:pt x="8755380" y="4569460"/>
                    <a:pt x="8743950" y="4596130"/>
                  </a:cubicBezTo>
                  <a:cubicBezTo>
                    <a:pt x="8731250" y="4622800"/>
                    <a:pt x="8707120" y="4674870"/>
                    <a:pt x="8707120" y="4676140"/>
                  </a:cubicBezTo>
                  <a:cubicBezTo>
                    <a:pt x="8705850" y="4677410"/>
                    <a:pt x="8670290" y="4723130"/>
                    <a:pt x="8652510" y="4745990"/>
                  </a:cubicBezTo>
                  <a:cubicBezTo>
                    <a:pt x="8633460" y="4768850"/>
                    <a:pt x="8597900" y="4814570"/>
                    <a:pt x="8596630" y="4815840"/>
                  </a:cubicBezTo>
                  <a:cubicBezTo>
                    <a:pt x="8596630" y="4815840"/>
                    <a:pt x="8550910" y="4851400"/>
                    <a:pt x="8526780" y="4869180"/>
                  </a:cubicBezTo>
                  <a:cubicBezTo>
                    <a:pt x="8503920" y="4888230"/>
                    <a:pt x="8458200" y="4923790"/>
                    <a:pt x="8456930" y="4923790"/>
                  </a:cubicBezTo>
                  <a:cubicBezTo>
                    <a:pt x="8456930" y="4923790"/>
                    <a:pt x="8403590" y="4947920"/>
                    <a:pt x="8376920" y="4959350"/>
                  </a:cubicBezTo>
                  <a:cubicBezTo>
                    <a:pt x="8350250" y="4972050"/>
                    <a:pt x="8296910" y="4994910"/>
                    <a:pt x="8295640" y="4996180"/>
                  </a:cubicBezTo>
                  <a:cubicBezTo>
                    <a:pt x="8294370" y="4996180"/>
                    <a:pt x="8237220" y="5006340"/>
                    <a:pt x="8208010" y="5011420"/>
                  </a:cubicBezTo>
                  <a:cubicBezTo>
                    <a:pt x="8180070" y="5016500"/>
                    <a:pt x="8122920" y="5026660"/>
                    <a:pt x="8121650" y="5026660"/>
                  </a:cubicBezTo>
                  <a:cubicBezTo>
                    <a:pt x="8120380" y="5026660"/>
                    <a:pt x="8063230" y="5022850"/>
                    <a:pt x="8032750" y="5021580"/>
                  </a:cubicBezTo>
                  <a:cubicBezTo>
                    <a:pt x="8003540" y="5019040"/>
                    <a:pt x="7946390" y="5015230"/>
                    <a:pt x="7945120" y="5015230"/>
                  </a:cubicBezTo>
                  <a:cubicBezTo>
                    <a:pt x="7938770" y="5015230"/>
                    <a:pt x="7472680" y="5100320"/>
                    <a:pt x="7242810" y="5151120"/>
                  </a:cubicBezTo>
                  <a:cubicBezTo>
                    <a:pt x="7018020" y="5200650"/>
                    <a:pt x="6809740" y="5269230"/>
                    <a:pt x="6578600" y="5317490"/>
                  </a:cubicBezTo>
                  <a:cubicBezTo>
                    <a:pt x="6330950" y="5369560"/>
                    <a:pt x="6056630" y="5416550"/>
                    <a:pt x="5800090" y="5445760"/>
                  </a:cubicBezTo>
                  <a:cubicBezTo>
                    <a:pt x="5554980" y="5473700"/>
                    <a:pt x="5308600" y="5482590"/>
                    <a:pt x="5072380" y="5491480"/>
                  </a:cubicBezTo>
                  <a:cubicBezTo>
                    <a:pt x="4850130" y="5500370"/>
                    <a:pt x="4641850" y="5494020"/>
                    <a:pt x="4419600" y="5502910"/>
                  </a:cubicBezTo>
                  <a:cubicBezTo>
                    <a:pt x="4189730" y="5511800"/>
                    <a:pt x="3836670" y="5549900"/>
                    <a:pt x="3718560" y="5546090"/>
                  </a:cubicBezTo>
                  <a:cubicBezTo>
                    <a:pt x="3679190" y="5544820"/>
                    <a:pt x="3665220" y="5538470"/>
                    <a:pt x="3638550" y="5537200"/>
                  </a:cubicBezTo>
                  <a:cubicBezTo>
                    <a:pt x="3611880" y="5534660"/>
                    <a:pt x="3578860" y="5539740"/>
                    <a:pt x="3557270" y="5535930"/>
                  </a:cubicBezTo>
                  <a:cubicBezTo>
                    <a:pt x="3542030" y="5533390"/>
                    <a:pt x="3531870" y="5525770"/>
                    <a:pt x="3519170" y="5521960"/>
                  </a:cubicBezTo>
                  <a:cubicBezTo>
                    <a:pt x="3506470" y="5519420"/>
                    <a:pt x="3493770" y="5521960"/>
                    <a:pt x="3478530" y="5518150"/>
                  </a:cubicBezTo>
                  <a:cubicBezTo>
                    <a:pt x="3458210" y="5511800"/>
                    <a:pt x="3431540" y="5492750"/>
                    <a:pt x="3406140" y="5482590"/>
                  </a:cubicBezTo>
                  <a:cubicBezTo>
                    <a:pt x="3380740" y="5472430"/>
                    <a:pt x="3348990" y="5467350"/>
                    <a:pt x="3329940" y="5457190"/>
                  </a:cubicBezTo>
                  <a:cubicBezTo>
                    <a:pt x="3315970" y="5449570"/>
                    <a:pt x="3309620" y="5438140"/>
                    <a:pt x="3298190" y="5431790"/>
                  </a:cubicBezTo>
                  <a:cubicBezTo>
                    <a:pt x="3286760" y="5424170"/>
                    <a:pt x="3274060" y="5422900"/>
                    <a:pt x="3261360" y="5414010"/>
                  </a:cubicBezTo>
                  <a:cubicBezTo>
                    <a:pt x="3243580" y="5401310"/>
                    <a:pt x="3223260" y="5375910"/>
                    <a:pt x="3202940" y="5358130"/>
                  </a:cubicBezTo>
                  <a:cubicBezTo>
                    <a:pt x="3182620" y="5340350"/>
                    <a:pt x="3154680" y="5325110"/>
                    <a:pt x="3139440" y="5308600"/>
                  </a:cubicBezTo>
                  <a:cubicBezTo>
                    <a:pt x="3129280" y="5297170"/>
                    <a:pt x="3125470" y="5285740"/>
                    <a:pt x="3116580" y="5274310"/>
                  </a:cubicBezTo>
                  <a:cubicBezTo>
                    <a:pt x="3108960" y="5264150"/>
                    <a:pt x="3097530" y="5259070"/>
                    <a:pt x="3087370" y="5246370"/>
                  </a:cubicBezTo>
                  <a:cubicBezTo>
                    <a:pt x="3074670" y="5228590"/>
                    <a:pt x="3064510" y="5198110"/>
                    <a:pt x="3050540" y="5175250"/>
                  </a:cubicBezTo>
                  <a:cubicBezTo>
                    <a:pt x="3036570" y="5152390"/>
                    <a:pt x="3014980" y="5128260"/>
                    <a:pt x="3006090" y="5107940"/>
                  </a:cubicBezTo>
                  <a:cubicBezTo>
                    <a:pt x="2999740" y="5093970"/>
                    <a:pt x="3001010" y="5081270"/>
                    <a:pt x="2995930" y="5068570"/>
                  </a:cubicBezTo>
                  <a:cubicBezTo>
                    <a:pt x="2990850" y="5055870"/>
                    <a:pt x="2981960" y="5046980"/>
                    <a:pt x="2976880" y="5033010"/>
                  </a:cubicBezTo>
                  <a:cubicBezTo>
                    <a:pt x="2970530" y="5011420"/>
                    <a:pt x="2969260" y="4973320"/>
                    <a:pt x="2965450" y="4953000"/>
                  </a:cubicBezTo>
                  <a:cubicBezTo>
                    <a:pt x="2961640" y="4939030"/>
                    <a:pt x="2967990" y="4928870"/>
                    <a:pt x="2955290" y="4917440"/>
                  </a:cubicBezTo>
                  <a:cubicBezTo>
                    <a:pt x="2910840" y="4878070"/>
                    <a:pt x="2453640" y="4834890"/>
                    <a:pt x="2448560" y="4834890"/>
                  </a:cubicBezTo>
                  <a:cubicBezTo>
                    <a:pt x="2448560" y="4834890"/>
                    <a:pt x="2393950" y="4855210"/>
                    <a:pt x="2367280" y="4866640"/>
                  </a:cubicBezTo>
                  <a:cubicBezTo>
                    <a:pt x="2340610" y="4876800"/>
                    <a:pt x="2287270" y="4897120"/>
                    <a:pt x="2286000" y="4897120"/>
                  </a:cubicBezTo>
                  <a:cubicBezTo>
                    <a:pt x="2286000" y="4897120"/>
                    <a:pt x="2286000" y="4897120"/>
                    <a:pt x="2286000" y="4898390"/>
                  </a:cubicBezTo>
                  <a:cubicBezTo>
                    <a:pt x="2284730" y="4898390"/>
                    <a:pt x="2227580" y="4904740"/>
                    <a:pt x="2199640" y="4908550"/>
                  </a:cubicBezTo>
                  <a:cubicBezTo>
                    <a:pt x="2170430" y="4912360"/>
                    <a:pt x="2113280" y="4919980"/>
                    <a:pt x="2112010" y="4919980"/>
                  </a:cubicBezTo>
                  <a:cubicBezTo>
                    <a:pt x="2110740" y="4919980"/>
                    <a:pt x="2054860" y="4913630"/>
                    <a:pt x="2025650" y="4909820"/>
                  </a:cubicBezTo>
                  <a:cubicBezTo>
                    <a:pt x="1996440" y="4906010"/>
                    <a:pt x="1939290" y="4899660"/>
                    <a:pt x="1939290" y="4899660"/>
                  </a:cubicBezTo>
                  <a:cubicBezTo>
                    <a:pt x="1938020" y="4899660"/>
                    <a:pt x="1884680" y="4879340"/>
                    <a:pt x="1856740" y="4869180"/>
                  </a:cubicBezTo>
                  <a:cubicBezTo>
                    <a:pt x="1830070" y="4859020"/>
                    <a:pt x="1775460" y="4838700"/>
                    <a:pt x="1775460" y="4838700"/>
                  </a:cubicBezTo>
                  <a:cubicBezTo>
                    <a:pt x="1774190" y="4837430"/>
                    <a:pt x="1727200" y="4805680"/>
                    <a:pt x="1703070" y="4789170"/>
                  </a:cubicBezTo>
                  <a:cubicBezTo>
                    <a:pt x="1678940" y="4772660"/>
                    <a:pt x="1631950" y="4740910"/>
                    <a:pt x="1630680" y="4739640"/>
                  </a:cubicBezTo>
                  <a:cubicBezTo>
                    <a:pt x="1629410" y="4739640"/>
                    <a:pt x="1591310" y="4696460"/>
                    <a:pt x="1572260" y="4674870"/>
                  </a:cubicBezTo>
                  <a:cubicBezTo>
                    <a:pt x="1553210" y="4653280"/>
                    <a:pt x="1515110" y="4611370"/>
                    <a:pt x="1513840" y="4610100"/>
                  </a:cubicBezTo>
                  <a:cubicBezTo>
                    <a:pt x="1513840" y="4608830"/>
                    <a:pt x="1487170" y="4558030"/>
                    <a:pt x="1473200" y="4532630"/>
                  </a:cubicBezTo>
                  <a:cubicBezTo>
                    <a:pt x="1459230" y="4507230"/>
                    <a:pt x="1432560" y="4456430"/>
                    <a:pt x="1432560" y="4455160"/>
                  </a:cubicBezTo>
                  <a:cubicBezTo>
                    <a:pt x="1431290" y="4453890"/>
                    <a:pt x="1417320" y="4399280"/>
                    <a:pt x="1410970" y="4371340"/>
                  </a:cubicBezTo>
                  <a:cubicBezTo>
                    <a:pt x="1403350" y="4342130"/>
                    <a:pt x="1389380" y="4287520"/>
                    <a:pt x="1389380" y="4286250"/>
                  </a:cubicBezTo>
                  <a:cubicBezTo>
                    <a:pt x="1389380" y="4284980"/>
                    <a:pt x="1389380" y="4227830"/>
                    <a:pt x="1389380" y="4198620"/>
                  </a:cubicBezTo>
                  <a:cubicBezTo>
                    <a:pt x="1388110" y="4169410"/>
                    <a:pt x="1388110" y="4112260"/>
                    <a:pt x="1388110" y="4110990"/>
                  </a:cubicBezTo>
                  <a:cubicBezTo>
                    <a:pt x="1388110" y="4109720"/>
                    <a:pt x="1423670" y="4046220"/>
                    <a:pt x="1408430" y="4027170"/>
                  </a:cubicBezTo>
                  <a:cubicBezTo>
                    <a:pt x="1381760" y="3991610"/>
                    <a:pt x="1228090" y="4041140"/>
                    <a:pt x="1099820" y="4022090"/>
                  </a:cubicBezTo>
                  <a:cubicBezTo>
                    <a:pt x="873760" y="3987800"/>
                    <a:pt x="358140" y="3963670"/>
                    <a:pt x="187960" y="3751580"/>
                  </a:cubicBezTo>
                  <a:cubicBezTo>
                    <a:pt x="0" y="3516630"/>
                    <a:pt x="110490" y="2599690"/>
                    <a:pt x="110490" y="2599690"/>
                  </a:cubicBezTo>
                </a:path>
              </a:pathLst>
            </a:custGeom>
            <a:solidFill>
              <a:srgbClr val="F8F6EE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3420717" y="8792691"/>
            <a:ext cx="193265" cy="667088"/>
            <a:chOff x="0" y="0"/>
            <a:chExt cx="683260" cy="2358390"/>
          </a:xfrm>
        </p:grpSpPr>
        <p:sp>
          <p:nvSpPr>
            <p:cNvPr id="5" name="Freeform 5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3192607" y="8996373"/>
            <a:ext cx="662418" cy="197217"/>
            <a:chOff x="0" y="0"/>
            <a:chExt cx="2341880" cy="697230"/>
          </a:xfrm>
        </p:grpSpPr>
        <p:sp>
          <p:nvSpPr>
            <p:cNvPr id="7" name="Freeform 7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3920166" y="9203265"/>
            <a:ext cx="136091" cy="469741"/>
            <a:chOff x="0" y="0"/>
            <a:chExt cx="683260" cy="2358390"/>
          </a:xfrm>
        </p:grpSpPr>
        <p:sp>
          <p:nvSpPr>
            <p:cNvPr id="9" name="Freeform 9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0" name="Group 10"/>
          <p:cNvGrpSpPr/>
          <p:nvPr/>
        </p:nvGrpSpPr>
        <p:grpSpPr>
          <a:xfrm>
            <a:off x="3759538" y="9346691"/>
            <a:ext cx="466452" cy="138873"/>
            <a:chOff x="0" y="0"/>
            <a:chExt cx="2341880" cy="697230"/>
          </a:xfrm>
        </p:grpSpPr>
        <p:sp>
          <p:nvSpPr>
            <p:cNvPr id="11" name="Freeform 11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2" name="Group 12"/>
          <p:cNvGrpSpPr/>
          <p:nvPr/>
        </p:nvGrpSpPr>
        <p:grpSpPr>
          <a:xfrm>
            <a:off x="947971" y="2166394"/>
            <a:ext cx="279488" cy="964700"/>
            <a:chOff x="0" y="0"/>
            <a:chExt cx="683260" cy="2358390"/>
          </a:xfrm>
        </p:grpSpPr>
        <p:sp>
          <p:nvSpPr>
            <p:cNvPr id="13" name="Freeform 13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4" name="Group 14"/>
          <p:cNvGrpSpPr/>
          <p:nvPr/>
        </p:nvGrpSpPr>
        <p:grpSpPr>
          <a:xfrm>
            <a:off x="618092" y="2460947"/>
            <a:ext cx="957947" cy="285202"/>
            <a:chOff x="0" y="0"/>
            <a:chExt cx="2341880" cy="697230"/>
          </a:xfrm>
        </p:grpSpPr>
        <p:sp>
          <p:nvSpPr>
            <p:cNvPr id="15" name="Freeform 15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6" name="Group 16"/>
          <p:cNvGrpSpPr/>
          <p:nvPr/>
        </p:nvGrpSpPr>
        <p:grpSpPr>
          <a:xfrm>
            <a:off x="1670241" y="2760141"/>
            <a:ext cx="196806" cy="679309"/>
            <a:chOff x="0" y="0"/>
            <a:chExt cx="683260" cy="2358390"/>
          </a:xfrm>
        </p:grpSpPr>
        <p:sp>
          <p:nvSpPr>
            <p:cNvPr id="17" name="Freeform 17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1437952" y="2967555"/>
            <a:ext cx="674554" cy="200830"/>
            <a:chOff x="0" y="0"/>
            <a:chExt cx="2341880" cy="697230"/>
          </a:xfrm>
        </p:grpSpPr>
        <p:sp>
          <p:nvSpPr>
            <p:cNvPr id="19" name="Freeform 19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0" name="Group 20"/>
          <p:cNvGrpSpPr/>
          <p:nvPr/>
        </p:nvGrpSpPr>
        <p:grpSpPr>
          <a:xfrm>
            <a:off x="17249658" y="6962643"/>
            <a:ext cx="279488" cy="964700"/>
            <a:chOff x="0" y="0"/>
            <a:chExt cx="683260" cy="2358390"/>
          </a:xfrm>
        </p:grpSpPr>
        <p:sp>
          <p:nvSpPr>
            <p:cNvPr id="21" name="Freeform 21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2" name="Group 22"/>
          <p:cNvGrpSpPr/>
          <p:nvPr/>
        </p:nvGrpSpPr>
        <p:grpSpPr>
          <a:xfrm>
            <a:off x="16919779" y="7257196"/>
            <a:ext cx="957947" cy="285202"/>
            <a:chOff x="0" y="0"/>
            <a:chExt cx="2341880" cy="697230"/>
          </a:xfrm>
        </p:grpSpPr>
        <p:sp>
          <p:nvSpPr>
            <p:cNvPr id="23" name="Freeform 23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4" name="Group 24"/>
          <p:cNvGrpSpPr/>
          <p:nvPr/>
        </p:nvGrpSpPr>
        <p:grpSpPr>
          <a:xfrm>
            <a:off x="16621590" y="546350"/>
            <a:ext cx="279488" cy="964700"/>
            <a:chOff x="0" y="0"/>
            <a:chExt cx="683260" cy="2358390"/>
          </a:xfrm>
        </p:grpSpPr>
        <p:sp>
          <p:nvSpPr>
            <p:cNvPr id="25" name="Freeform 25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6" name="Group 26"/>
          <p:cNvGrpSpPr/>
          <p:nvPr/>
        </p:nvGrpSpPr>
        <p:grpSpPr>
          <a:xfrm>
            <a:off x="16291711" y="840903"/>
            <a:ext cx="957947" cy="285202"/>
            <a:chOff x="0" y="0"/>
            <a:chExt cx="2341880" cy="697230"/>
          </a:xfrm>
        </p:grpSpPr>
        <p:sp>
          <p:nvSpPr>
            <p:cNvPr id="27" name="Freeform 27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sp>
        <p:nvSpPr>
          <p:cNvPr id="28" name="Freeform 28"/>
          <p:cNvSpPr/>
          <p:nvPr/>
        </p:nvSpPr>
        <p:spPr>
          <a:xfrm>
            <a:off x="2037862" y="172119"/>
            <a:ext cx="2958975" cy="2958975"/>
          </a:xfrm>
          <a:custGeom>
            <a:avLst/>
            <a:gdLst/>
            <a:ahLst/>
            <a:cxnLst/>
            <a:rect l="l" t="t" r="r" b="b"/>
            <a:pathLst>
              <a:path w="2958975" h="2958975">
                <a:moveTo>
                  <a:pt x="0" y="0"/>
                </a:moveTo>
                <a:lnTo>
                  <a:pt x="2958975" y="0"/>
                </a:lnTo>
                <a:lnTo>
                  <a:pt x="2958975" y="2958976"/>
                </a:lnTo>
                <a:lnTo>
                  <a:pt x="0" y="29589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9" name="Sem nome (Story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87630" y="-17318"/>
            <a:ext cx="5786437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89016" y="2931254"/>
            <a:ext cx="15309968" cy="5565046"/>
            <a:chOff x="0" y="0"/>
            <a:chExt cx="3579086" cy="13009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79086" cy="1300968"/>
            </a:xfrm>
            <a:custGeom>
              <a:avLst/>
              <a:gdLst/>
              <a:ahLst/>
              <a:cxnLst/>
              <a:rect l="l" t="t" r="r" b="b"/>
              <a:pathLst>
                <a:path w="3579086" h="1300968">
                  <a:moveTo>
                    <a:pt x="50568" y="0"/>
                  </a:moveTo>
                  <a:lnTo>
                    <a:pt x="3528518" y="0"/>
                  </a:lnTo>
                  <a:cubicBezTo>
                    <a:pt x="3541930" y="0"/>
                    <a:pt x="3554792" y="5328"/>
                    <a:pt x="3564275" y="14811"/>
                  </a:cubicBezTo>
                  <a:cubicBezTo>
                    <a:pt x="3573759" y="24294"/>
                    <a:pt x="3579086" y="37156"/>
                    <a:pt x="3579086" y="50568"/>
                  </a:cubicBezTo>
                  <a:lnTo>
                    <a:pt x="3579086" y="1250400"/>
                  </a:lnTo>
                  <a:cubicBezTo>
                    <a:pt x="3579086" y="1263812"/>
                    <a:pt x="3573759" y="1276674"/>
                    <a:pt x="3564275" y="1286157"/>
                  </a:cubicBezTo>
                  <a:cubicBezTo>
                    <a:pt x="3554792" y="1295640"/>
                    <a:pt x="3541930" y="1300968"/>
                    <a:pt x="3528518" y="1300968"/>
                  </a:cubicBezTo>
                  <a:lnTo>
                    <a:pt x="50568" y="1300968"/>
                  </a:lnTo>
                  <a:cubicBezTo>
                    <a:pt x="37156" y="1300968"/>
                    <a:pt x="24294" y="1295640"/>
                    <a:pt x="14811" y="1286157"/>
                  </a:cubicBezTo>
                  <a:cubicBezTo>
                    <a:pt x="5328" y="1276674"/>
                    <a:pt x="0" y="1263812"/>
                    <a:pt x="0" y="1250400"/>
                  </a:cubicBezTo>
                  <a:lnTo>
                    <a:pt x="0" y="50568"/>
                  </a:lnTo>
                  <a:cubicBezTo>
                    <a:pt x="0" y="37156"/>
                    <a:pt x="5328" y="24294"/>
                    <a:pt x="14811" y="14811"/>
                  </a:cubicBezTo>
                  <a:cubicBezTo>
                    <a:pt x="24294" y="5328"/>
                    <a:pt x="37156" y="0"/>
                    <a:pt x="50568" y="0"/>
                  </a:cubicBezTo>
                  <a:close/>
                </a:path>
              </a:pathLst>
            </a:custGeom>
            <a:solidFill>
              <a:srgbClr val="F8F6E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579086" cy="13390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072761" y="-155116"/>
            <a:ext cx="6215239" cy="4692506"/>
          </a:xfrm>
          <a:custGeom>
            <a:avLst/>
            <a:gdLst/>
            <a:ahLst/>
            <a:cxnLst/>
            <a:rect l="l" t="t" r="r" b="b"/>
            <a:pathLst>
              <a:path w="6215239" h="4692506">
                <a:moveTo>
                  <a:pt x="0" y="0"/>
                </a:moveTo>
                <a:lnTo>
                  <a:pt x="6215239" y="0"/>
                </a:lnTo>
                <a:lnTo>
                  <a:pt x="6215239" y="4692506"/>
                </a:lnTo>
                <a:lnTo>
                  <a:pt x="0" y="4692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618877" y="7723477"/>
            <a:ext cx="3144945" cy="1749376"/>
          </a:xfrm>
          <a:custGeom>
            <a:avLst/>
            <a:gdLst/>
            <a:ahLst/>
            <a:cxnLst/>
            <a:rect l="l" t="t" r="r" b="b"/>
            <a:pathLst>
              <a:path w="3144945" h="1749376">
                <a:moveTo>
                  <a:pt x="0" y="0"/>
                </a:moveTo>
                <a:lnTo>
                  <a:pt x="3144945" y="0"/>
                </a:lnTo>
                <a:lnTo>
                  <a:pt x="3144945" y="1749376"/>
                </a:lnTo>
                <a:lnTo>
                  <a:pt x="0" y="17493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869839" y="564832"/>
            <a:ext cx="357040" cy="1232387"/>
            <a:chOff x="0" y="0"/>
            <a:chExt cx="683260" cy="2358390"/>
          </a:xfrm>
        </p:grpSpPr>
        <p:sp>
          <p:nvSpPr>
            <p:cNvPr id="8" name="Freeform 8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9" name="Group 9"/>
          <p:cNvGrpSpPr/>
          <p:nvPr/>
        </p:nvGrpSpPr>
        <p:grpSpPr>
          <a:xfrm>
            <a:off x="6448425" y="941119"/>
            <a:ext cx="1223759" cy="364340"/>
            <a:chOff x="0" y="0"/>
            <a:chExt cx="2341880" cy="697230"/>
          </a:xfrm>
        </p:grpSpPr>
        <p:sp>
          <p:nvSpPr>
            <p:cNvPr id="10" name="Freeform 10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1" name="Group 11"/>
          <p:cNvGrpSpPr/>
          <p:nvPr/>
        </p:nvGrpSpPr>
        <p:grpSpPr>
          <a:xfrm>
            <a:off x="7792526" y="1323332"/>
            <a:ext cx="251416" cy="867805"/>
            <a:chOff x="0" y="0"/>
            <a:chExt cx="683260" cy="2358390"/>
          </a:xfrm>
        </p:grpSpPr>
        <p:sp>
          <p:nvSpPr>
            <p:cNvPr id="12" name="Freeform 12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7495781" y="1588300"/>
            <a:ext cx="861730" cy="256556"/>
            <a:chOff x="0" y="0"/>
            <a:chExt cx="2341880" cy="697230"/>
          </a:xfrm>
        </p:grpSpPr>
        <p:sp>
          <p:nvSpPr>
            <p:cNvPr id="14" name="Freeform 14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5" name="Group 15"/>
          <p:cNvGrpSpPr/>
          <p:nvPr/>
        </p:nvGrpSpPr>
        <p:grpSpPr>
          <a:xfrm>
            <a:off x="1079411" y="8240467"/>
            <a:ext cx="357040" cy="1232387"/>
            <a:chOff x="0" y="0"/>
            <a:chExt cx="683260" cy="2358390"/>
          </a:xfrm>
        </p:grpSpPr>
        <p:sp>
          <p:nvSpPr>
            <p:cNvPr id="16" name="Freeform 16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7" name="Group 17"/>
          <p:cNvGrpSpPr/>
          <p:nvPr/>
        </p:nvGrpSpPr>
        <p:grpSpPr>
          <a:xfrm>
            <a:off x="657997" y="8616753"/>
            <a:ext cx="1223759" cy="364340"/>
            <a:chOff x="0" y="0"/>
            <a:chExt cx="2341880" cy="697230"/>
          </a:xfrm>
        </p:grpSpPr>
        <p:sp>
          <p:nvSpPr>
            <p:cNvPr id="18" name="Freeform 18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sp>
        <p:nvSpPr>
          <p:cNvPr id="19" name="Freeform 19"/>
          <p:cNvSpPr/>
          <p:nvPr/>
        </p:nvSpPr>
        <p:spPr>
          <a:xfrm rot="-5129401">
            <a:off x="3901048" y="5757772"/>
            <a:ext cx="3976624" cy="7726439"/>
          </a:xfrm>
          <a:custGeom>
            <a:avLst/>
            <a:gdLst/>
            <a:ahLst/>
            <a:cxnLst/>
            <a:rect l="l" t="t" r="r" b="b"/>
            <a:pathLst>
              <a:path w="3976624" h="7726439">
                <a:moveTo>
                  <a:pt x="0" y="0"/>
                </a:moveTo>
                <a:lnTo>
                  <a:pt x="3976625" y="0"/>
                </a:lnTo>
                <a:lnTo>
                  <a:pt x="3976625" y="7726439"/>
                </a:lnTo>
                <a:lnTo>
                  <a:pt x="0" y="7726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r="-98080"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528313" y="7401358"/>
            <a:ext cx="243102" cy="839108"/>
            <a:chOff x="0" y="0"/>
            <a:chExt cx="683260" cy="2358390"/>
          </a:xfrm>
        </p:grpSpPr>
        <p:sp>
          <p:nvSpPr>
            <p:cNvPr id="21" name="Freeform 21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2" name="Group 22"/>
          <p:cNvGrpSpPr/>
          <p:nvPr/>
        </p:nvGrpSpPr>
        <p:grpSpPr>
          <a:xfrm>
            <a:off x="241380" y="7657564"/>
            <a:ext cx="833234" cy="248072"/>
            <a:chOff x="0" y="0"/>
            <a:chExt cx="2341880" cy="697230"/>
          </a:xfrm>
        </p:grpSpPr>
        <p:sp>
          <p:nvSpPr>
            <p:cNvPr id="23" name="Freeform 23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4" name="Group 24"/>
          <p:cNvGrpSpPr/>
          <p:nvPr/>
        </p:nvGrpSpPr>
        <p:grpSpPr>
          <a:xfrm>
            <a:off x="10698480" y="3070860"/>
            <a:ext cx="3676650" cy="243840"/>
            <a:chOff x="0" y="0"/>
            <a:chExt cx="4902200" cy="325120"/>
          </a:xfrm>
        </p:grpSpPr>
        <p:sp>
          <p:nvSpPr>
            <p:cNvPr id="25" name="Freeform 25"/>
            <p:cNvSpPr/>
            <p:nvPr/>
          </p:nvSpPr>
          <p:spPr>
            <a:xfrm>
              <a:off x="48260" y="50800"/>
              <a:ext cx="4804410" cy="276860"/>
            </a:xfrm>
            <a:custGeom>
              <a:avLst/>
              <a:gdLst/>
              <a:ahLst/>
              <a:cxnLst/>
              <a:rect l="l" t="t" r="r" b="b"/>
              <a:pathLst>
                <a:path w="4804410" h="276860">
                  <a:moveTo>
                    <a:pt x="100330" y="13970"/>
                  </a:moveTo>
                  <a:cubicBezTo>
                    <a:pt x="4712970" y="2540"/>
                    <a:pt x="4714240" y="1270"/>
                    <a:pt x="4726940" y="6350"/>
                  </a:cubicBezTo>
                  <a:cubicBezTo>
                    <a:pt x="4744720" y="13970"/>
                    <a:pt x="4771390" y="34290"/>
                    <a:pt x="4784090" y="49530"/>
                  </a:cubicBezTo>
                  <a:cubicBezTo>
                    <a:pt x="4791710" y="59690"/>
                    <a:pt x="4796790" y="68580"/>
                    <a:pt x="4799330" y="82550"/>
                  </a:cubicBezTo>
                  <a:cubicBezTo>
                    <a:pt x="4803140" y="101600"/>
                    <a:pt x="4800600" y="134620"/>
                    <a:pt x="4795520" y="153670"/>
                  </a:cubicBezTo>
                  <a:cubicBezTo>
                    <a:pt x="4790440" y="166370"/>
                    <a:pt x="4786630" y="175260"/>
                    <a:pt x="4776470" y="184150"/>
                  </a:cubicBezTo>
                  <a:cubicBezTo>
                    <a:pt x="4762500" y="198120"/>
                    <a:pt x="4733290" y="215900"/>
                    <a:pt x="4715510" y="220980"/>
                  </a:cubicBezTo>
                  <a:cubicBezTo>
                    <a:pt x="4702810" y="224790"/>
                    <a:pt x="4692650" y="226060"/>
                    <a:pt x="4678680" y="223520"/>
                  </a:cubicBezTo>
                  <a:cubicBezTo>
                    <a:pt x="4660900" y="219710"/>
                    <a:pt x="4630420" y="208280"/>
                    <a:pt x="4613910" y="193040"/>
                  </a:cubicBezTo>
                  <a:cubicBezTo>
                    <a:pt x="4598670" y="177800"/>
                    <a:pt x="4585970" y="148590"/>
                    <a:pt x="4580890" y="129540"/>
                  </a:cubicBezTo>
                  <a:cubicBezTo>
                    <a:pt x="4578350" y="116840"/>
                    <a:pt x="4578350" y="106680"/>
                    <a:pt x="4580890" y="93980"/>
                  </a:cubicBezTo>
                  <a:cubicBezTo>
                    <a:pt x="4585970" y="74930"/>
                    <a:pt x="4601210" y="45720"/>
                    <a:pt x="4613910" y="30480"/>
                  </a:cubicBezTo>
                  <a:cubicBezTo>
                    <a:pt x="4624070" y="20320"/>
                    <a:pt x="4634230" y="15240"/>
                    <a:pt x="4644390" y="10160"/>
                  </a:cubicBezTo>
                  <a:cubicBezTo>
                    <a:pt x="4655820" y="6350"/>
                    <a:pt x="4665980" y="1270"/>
                    <a:pt x="4678680" y="1270"/>
                  </a:cubicBezTo>
                  <a:cubicBezTo>
                    <a:pt x="4699000" y="0"/>
                    <a:pt x="4732020" y="7620"/>
                    <a:pt x="4748530" y="16510"/>
                  </a:cubicBezTo>
                  <a:cubicBezTo>
                    <a:pt x="4761230" y="22860"/>
                    <a:pt x="4768850" y="29210"/>
                    <a:pt x="4776470" y="39370"/>
                  </a:cubicBezTo>
                  <a:cubicBezTo>
                    <a:pt x="4787900" y="55880"/>
                    <a:pt x="4801870" y="83820"/>
                    <a:pt x="4803140" y="106680"/>
                  </a:cubicBezTo>
                  <a:cubicBezTo>
                    <a:pt x="4804410" y="128270"/>
                    <a:pt x="4792980" y="157480"/>
                    <a:pt x="4784090" y="175260"/>
                  </a:cubicBezTo>
                  <a:cubicBezTo>
                    <a:pt x="4776470" y="186690"/>
                    <a:pt x="4770120" y="193040"/>
                    <a:pt x="4758690" y="200660"/>
                  </a:cubicBezTo>
                  <a:cubicBezTo>
                    <a:pt x="4742180" y="210820"/>
                    <a:pt x="4732020" y="217170"/>
                    <a:pt x="4691380" y="223520"/>
                  </a:cubicBezTo>
                  <a:cubicBezTo>
                    <a:pt x="4361180" y="276860"/>
                    <a:pt x="425450" y="270510"/>
                    <a:pt x="100330" y="210820"/>
                  </a:cubicBezTo>
                  <a:cubicBezTo>
                    <a:pt x="60960" y="203200"/>
                    <a:pt x="52070" y="200660"/>
                    <a:pt x="35560" y="185420"/>
                  </a:cubicBezTo>
                  <a:cubicBezTo>
                    <a:pt x="19050" y="171450"/>
                    <a:pt x="6350" y="143510"/>
                    <a:pt x="2540" y="124460"/>
                  </a:cubicBezTo>
                  <a:cubicBezTo>
                    <a:pt x="0" y="107950"/>
                    <a:pt x="3810" y="91440"/>
                    <a:pt x="8890" y="77470"/>
                  </a:cubicBezTo>
                  <a:cubicBezTo>
                    <a:pt x="13970" y="63500"/>
                    <a:pt x="22860" y="48260"/>
                    <a:pt x="35560" y="38100"/>
                  </a:cubicBezTo>
                  <a:cubicBezTo>
                    <a:pt x="50800" y="26670"/>
                    <a:pt x="100330" y="13970"/>
                    <a:pt x="100330" y="1397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6" name="Group 26"/>
          <p:cNvGrpSpPr/>
          <p:nvPr/>
        </p:nvGrpSpPr>
        <p:grpSpPr>
          <a:xfrm>
            <a:off x="14408468" y="3022283"/>
            <a:ext cx="227647" cy="227647"/>
            <a:chOff x="0" y="0"/>
            <a:chExt cx="303530" cy="303530"/>
          </a:xfrm>
        </p:grpSpPr>
        <p:sp>
          <p:nvSpPr>
            <p:cNvPr id="27" name="Freeform 27"/>
            <p:cNvSpPr/>
            <p:nvPr/>
          </p:nvSpPr>
          <p:spPr>
            <a:xfrm>
              <a:off x="49530" y="48260"/>
              <a:ext cx="199390" cy="204470"/>
            </a:xfrm>
            <a:custGeom>
              <a:avLst/>
              <a:gdLst/>
              <a:ahLst/>
              <a:cxnLst/>
              <a:rect l="l" t="t" r="r" b="b"/>
              <a:pathLst>
                <a:path w="199390" h="204470">
                  <a:moveTo>
                    <a:pt x="199390" y="72390"/>
                  </a:moveTo>
                  <a:cubicBezTo>
                    <a:pt x="199390" y="135890"/>
                    <a:pt x="191770" y="152400"/>
                    <a:pt x="182880" y="165100"/>
                  </a:cubicBezTo>
                  <a:cubicBezTo>
                    <a:pt x="172720" y="177800"/>
                    <a:pt x="158750" y="189230"/>
                    <a:pt x="143510" y="195580"/>
                  </a:cubicBezTo>
                  <a:cubicBezTo>
                    <a:pt x="129540" y="201930"/>
                    <a:pt x="111760" y="204470"/>
                    <a:pt x="96520" y="204470"/>
                  </a:cubicBezTo>
                  <a:cubicBezTo>
                    <a:pt x="80010" y="203200"/>
                    <a:pt x="63500" y="198120"/>
                    <a:pt x="49530" y="189230"/>
                  </a:cubicBezTo>
                  <a:cubicBezTo>
                    <a:pt x="36830" y="181610"/>
                    <a:pt x="24130" y="168910"/>
                    <a:pt x="15240" y="154940"/>
                  </a:cubicBezTo>
                  <a:cubicBezTo>
                    <a:pt x="7620" y="140970"/>
                    <a:pt x="2540" y="124460"/>
                    <a:pt x="1270" y="107950"/>
                  </a:cubicBezTo>
                  <a:cubicBezTo>
                    <a:pt x="0" y="92710"/>
                    <a:pt x="3810" y="74930"/>
                    <a:pt x="10160" y="60960"/>
                  </a:cubicBezTo>
                  <a:cubicBezTo>
                    <a:pt x="16510" y="46990"/>
                    <a:pt x="27940" y="31750"/>
                    <a:pt x="39370" y="22860"/>
                  </a:cubicBezTo>
                  <a:cubicBezTo>
                    <a:pt x="52070" y="12700"/>
                    <a:pt x="68580" y="5080"/>
                    <a:pt x="83820" y="2540"/>
                  </a:cubicBezTo>
                  <a:cubicBezTo>
                    <a:pt x="99060" y="0"/>
                    <a:pt x="118110" y="1270"/>
                    <a:pt x="132080" y="5080"/>
                  </a:cubicBezTo>
                  <a:cubicBezTo>
                    <a:pt x="147320" y="10160"/>
                    <a:pt x="173990" y="30480"/>
                    <a:pt x="173990" y="3048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8" name="Group 28"/>
          <p:cNvGrpSpPr/>
          <p:nvPr/>
        </p:nvGrpSpPr>
        <p:grpSpPr>
          <a:xfrm>
            <a:off x="6195060" y="8249603"/>
            <a:ext cx="2339340" cy="244792"/>
            <a:chOff x="0" y="0"/>
            <a:chExt cx="3119120" cy="326390"/>
          </a:xfrm>
        </p:grpSpPr>
        <p:sp>
          <p:nvSpPr>
            <p:cNvPr id="29" name="Freeform 29"/>
            <p:cNvSpPr/>
            <p:nvPr/>
          </p:nvSpPr>
          <p:spPr>
            <a:xfrm>
              <a:off x="46990" y="50800"/>
              <a:ext cx="3022600" cy="265430"/>
            </a:xfrm>
            <a:custGeom>
              <a:avLst/>
              <a:gdLst/>
              <a:ahLst/>
              <a:cxnLst/>
              <a:rect l="l" t="t" r="r" b="b"/>
              <a:pathLst>
                <a:path w="3022600" h="265430">
                  <a:moveTo>
                    <a:pt x="102870" y="11430"/>
                  </a:moveTo>
                  <a:cubicBezTo>
                    <a:pt x="2948940" y="6350"/>
                    <a:pt x="2960370" y="12700"/>
                    <a:pt x="2976880" y="22860"/>
                  </a:cubicBezTo>
                  <a:cubicBezTo>
                    <a:pt x="2988310" y="30480"/>
                    <a:pt x="2994660" y="39370"/>
                    <a:pt x="3002280" y="49530"/>
                  </a:cubicBezTo>
                  <a:cubicBezTo>
                    <a:pt x="3008630" y="59690"/>
                    <a:pt x="3013710" y="68580"/>
                    <a:pt x="3017520" y="82550"/>
                  </a:cubicBezTo>
                  <a:cubicBezTo>
                    <a:pt x="3020060" y="101600"/>
                    <a:pt x="3021330" y="133350"/>
                    <a:pt x="3012440" y="153670"/>
                  </a:cubicBezTo>
                  <a:cubicBezTo>
                    <a:pt x="3004820" y="175260"/>
                    <a:pt x="2981960" y="196850"/>
                    <a:pt x="2966720" y="208280"/>
                  </a:cubicBezTo>
                  <a:cubicBezTo>
                    <a:pt x="2955290" y="215900"/>
                    <a:pt x="2945130" y="219710"/>
                    <a:pt x="2932430" y="222250"/>
                  </a:cubicBezTo>
                  <a:cubicBezTo>
                    <a:pt x="2921000" y="224790"/>
                    <a:pt x="2910840" y="226060"/>
                    <a:pt x="2896870" y="223520"/>
                  </a:cubicBezTo>
                  <a:cubicBezTo>
                    <a:pt x="2877820" y="219710"/>
                    <a:pt x="2848610" y="209550"/>
                    <a:pt x="2832100" y="194310"/>
                  </a:cubicBezTo>
                  <a:cubicBezTo>
                    <a:pt x="2815590" y="177800"/>
                    <a:pt x="2802890" y="148590"/>
                    <a:pt x="2797810" y="130810"/>
                  </a:cubicBezTo>
                  <a:cubicBezTo>
                    <a:pt x="2795270" y="116840"/>
                    <a:pt x="2795270" y="107950"/>
                    <a:pt x="2797810" y="93980"/>
                  </a:cubicBezTo>
                  <a:cubicBezTo>
                    <a:pt x="2802890" y="76200"/>
                    <a:pt x="2819400" y="45720"/>
                    <a:pt x="2832100" y="30480"/>
                  </a:cubicBezTo>
                  <a:cubicBezTo>
                    <a:pt x="2840990" y="20320"/>
                    <a:pt x="2848610" y="15240"/>
                    <a:pt x="2862580" y="10160"/>
                  </a:cubicBezTo>
                  <a:cubicBezTo>
                    <a:pt x="2880360" y="3810"/>
                    <a:pt x="2913380" y="0"/>
                    <a:pt x="2932430" y="2540"/>
                  </a:cubicBezTo>
                  <a:cubicBezTo>
                    <a:pt x="2946400" y="5080"/>
                    <a:pt x="2956560" y="10160"/>
                    <a:pt x="2966720" y="16510"/>
                  </a:cubicBezTo>
                  <a:cubicBezTo>
                    <a:pt x="2976880" y="22860"/>
                    <a:pt x="2985770" y="29210"/>
                    <a:pt x="2994660" y="39370"/>
                  </a:cubicBezTo>
                  <a:cubicBezTo>
                    <a:pt x="3006090" y="55880"/>
                    <a:pt x="3020060" y="83820"/>
                    <a:pt x="3021330" y="106680"/>
                  </a:cubicBezTo>
                  <a:cubicBezTo>
                    <a:pt x="3022600" y="129540"/>
                    <a:pt x="3011170" y="158750"/>
                    <a:pt x="3002280" y="175260"/>
                  </a:cubicBezTo>
                  <a:cubicBezTo>
                    <a:pt x="2994660" y="186690"/>
                    <a:pt x="2988310" y="194310"/>
                    <a:pt x="2976880" y="201930"/>
                  </a:cubicBezTo>
                  <a:cubicBezTo>
                    <a:pt x="2960370" y="212090"/>
                    <a:pt x="2948940" y="218440"/>
                    <a:pt x="2909570" y="224790"/>
                  </a:cubicBezTo>
                  <a:cubicBezTo>
                    <a:pt x="2658110" y="265430"/>
                    <a:pt x="351790" y="259080"/>
                    <a:pt x="102870" y="213360"/>
                  </a:cubicBezTo>
                  <a:cubicBezTo>
                    <a:pt x="63500" y="205740"/>
                    <a:pt x="52070" y="200660"/>
                    <a:pt x="36830" y="187960"/>
                  </a:cubicBezTo>
                  <a:cubicBezTo>
                    <a:pt x="22860" y="177800"/>
                    <a:pt x="15240" y="162560"/>
                    <a:pt x="8890" y="148590"/>
                  </a:cubicBezTo>
                  <a:cubicBezTo>
                    <a:pt x="3810" y="133350"/>
                    <a:pt x="0" y="116840"/>
                    <a:pt x="3810" y="100330"/>
                  </a:cubicBezTo>
                  <a:cubicBezTo>
                    <a:pt x="7620" y="80010"/>
                    <a:pt x="20320" y="52070"/>
                    <a:pt x="36830" y="36830"/>
                  </a:cubicBezTo>
                  <a:cubicBezTo>
                    <a:pt x="53340" y="22860"/>
                    <a:pt x="102870" y="11430"/>
                    <a:pt x="102870" y="114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0" name="Group 30"/>
          <p:cNvGrpSpPr/>
          <p:nvPr/>
        </p:nvGrpSpPr>
        <p:grpSpPr>
          <a:xfrm>
            <a:off x="8618220" y="8259128"/>
            <a:ext cx="227647" cy="227647"/>
            <a:chOff x="0" y="0"/>
            <a:chExt cx="303530" cy="303530"/>
          </a:xfrm>
        </p:grpSpPr>
        <p:sp>
          <p:nvSpPr>
            <p:cNvPr id="31" name="Freeform 31"/>
            <p:cNvSpPr/>
            <p:nvPr/>
          </p:nvSpPr>
          <p:spPr>
            <a:xfrm>
              <a:off x="49530" y="48260"/>
              <a:ext cx="199390" cy="204470"/>
            </a:xfrm>
            <a:custGeom>
              <a:avLst/>
              <a:gdLst/>
              <a:ahLst/>
              <a:cxnLst/>
              <a:rect l="l" t="t" r="r" b="b"/>
              <a:pathLst>
                <a:path w="199390" h="204470">
                  <a:moveTo>
                    <a:pt x="199390" y="72390"/>
                  </a:moveTo>
                  <a:cubicBezTo>
                    <a:pt x="199390" y="135890"/>
                    <a:pt x="191770" y="152400"/>
                    <a:pt x="182880" y="165100"/>
                  </a:cubicBezTo>
                  <a:cubicBezTo>
                    <a:pt x="172720" y="177800"/>
                    <a:pt x="158750" y="187960"/>
                    <a:pt x="144780" y="194310"/>
                  </a:cubicBezTo>
                  <a:cubicBezTo>
                    <a:pt x="129540" y="201930"/>
                    <a:pt x="111760" y="204470"/>
                    <a:pt x="96520" y="203200"/>
                  </a:cubicBezTo>
                  <a:cubicBezTo>
                    <a:pt x="81280" y="203200"/>
                    <a:pt x="63500" y="196850"/>
                    <a:pt x="49530" y="189230"/>
                  </a:cubicBezTo>
                  <a:cubicBezTo>
                    <a:pt x="36830" y="181610"/>
                    <a:pt x="24130" y="167640"/>
                    <a:pt x="15240" y="154940"/>
                  </a:cubicBezTo>
                  <a:cubicBezTo>
                    <a:pt x="7620" y="140970"/>
                    <a:pt x="2540" y="124460"/>
                    <a:pt x="1270" y="107950"/>
                  </a:cubicBezTo>
                  <a:cubicBezTo>
                    <a:pt x="0" y="92710"/>
                    <a:pt x="3810" y="74930"/>
                    <a:pt x="10160" y="60960"/>
                  </a:cubicBezTo>
                  <a:cubicBezTo>
                    <a:pt x="16510" y="45720"/>
                    <a:pt x="27940" y="31750"/>
                    <a:pt x="39370" y="22860"/>
                  </a:cubicBezTo>
                  <a:cubicBezTo>
                    <a:pt x="52070" y="12700"/>
                    <a:pt x="68580" y="5080"/>
                    <a:pt x="83820" y="2540"/>
                  </a:cubicBezTo>
                  <a:cubicBezTo>
                    <a:pt x="100330" y="0"/>
                    <a:pt x="118110" y="0"/>
                    <a:pt x="133350" y="5080"/>
                  </a:cubicBezTo>
                  <a:cubicBezTo>
                    <a:pt x="147320" y="10160"/>
                    <a:pt x="173990" y="30480"/>
                    <a:pt x="173990" y="3048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2" name="Group 32"/>
          <p:cNvGrpSpPr/>
          <p:nvPr/>
        </p:nvGrpSpPr>
        <p:grpSpPr>
          <a:xfrm>
            <a:off x="1491615" y="2915602"/>
            <a:ext cx="1190625" cy="1169670"/>
            <a:chOff x="0" y="0"/>
            <a:chExt cx="1587500" cy="1559560"/>
          </a:xfrm>
        </p:grpSpPr>
        <p:sp>
          <p:nvSpPr>
            <p:cNvPr id="33" name="Freeform 33"/>
            <p:cNvSpPr/>
            <p:nvPr/>
          </p:nvSpPr>
          <p:spPr>
            <a:xfrm>
              <a:off x="44450" y="40640"/>
              <a:ext cx="1498600" cy="1470660"/>
            </a:xfrm>
            <a:custGeom>
              <a:avLst/>
              <a:gdLst/>
              <a:ahLst/>
              <a:cxnLst/>
              <a:rect l="l" t="t" r="r" b="b"/>
              <a:pathLst>
                <a:path w="1498600" h="1470660">
                  <a:moveTo>
                    <a:pt x="1394460" y="220980"/>
                  </a:moveTo>
                  <a:cubicBezTo>
                    <a:pt x="1169670" y="227330"/>
                    <a:pt x="1141730" y="240030"/>
                    <a:pt x="1089660" y="256540"/>
                  </a:cubicBezTo>
                  <a:cubicBezTo>
                    <a:pt x="1004570" y="283210"/>
                    <a:pt x="831850" y="337820"/>
                    <a:pt x="753110" y="374650"/>
                  </a:cubicBezTo>
                  <a:cubicBezTo>
                    <a:pt x="707390" y="394970"/>
                    <a:pt x="687070" y="405130"/>
                    <a:pt x="651510" y="435610"/>
                  </a:cubicBezTo>
                  <a:cubicBezTo>
                    <a:pt x="596900" y="480060"/>
                    <a:pt x="525780" y="563880"/>
                    <a:pt x="477520" y="633730"/>
                  </a:cubicBezTo>
                  <a:cubicBezTo>
                    <a:pt x="429260" y="703580"/>
                    <a:pt x="394970" y="774700"/>
                    <a:pt x="359410" y="854710"/>
                  </a:cubicBezTo>
                  <a:cubicBezTo>
                    <a:pt x="320040" y="944880"/>
                    <a:pt x="270510" y="1061720"/>
                    <a:pt x="252730" y="1151890"/>
                  </a:cubicBezTo>
                  <a:cubicBezTo>
                    <a:pt x="238760" y="1223010"/>
                    <a:pt x="254000" y="1300480"/>
                    <a:pt x="243840" y="1350010"/>
                  </a:cubicBezTo>
                  <a:cubicBezTo>
                    <a:pt x="238760" y="1380490"/>
                    <a:pt x="233680" y="1403350"/>
                    <a:pt x="219710" y="1422400"/>
                  </a:cubicBezTo>
                  <a:cubicBezTo>
                    <a:pt x="204470" y="1441450"/>
                    <a:pt x="179070" y="1457960"/>
                    <a:pt x="156210" y="1464310"/>
                  </a:cubicBezTo>
                  <a:cubicBezTo>
                    <a:pt x="132080" y="1470660"/>
                    <a:pt x="101600" y="1469390"/>
                    <a:pt x="80010" y="1459230"/>
                  </a:cubicBezTo>
                  <a:cubicBezTo>
                    <a:pt x="57150" y="1450340"/>
                    <a:pt x="34290" y="1430020"/>
                    <a:pt x="21590" y="1409700"/>
                  </a:cubicBezTo>
                  <a:cubicBezTo>
                    <a:pt x="10160" y="1389380"/>
                    <a:pt x="5080" y="1356360"/>
                    <a:pt x="6350" y="1334770"/>
                  </a:cubicBezTo>
                  <a:cubicBezTo>
                    <a:pt x="6350" y="1320800"/>
                    <a:pt x="8890" y="1310640"/>
                    <a:pt x="16510" y="1297940"/>
                  </a:cubicBezTo>
                  <a:cubicBezTo>
                    <a:pt x="26670" y="1280160"/>
                    <a:pt x="52070" y="1253490"/>
                    <a:pt x="69850" y="1243330"/>
                  </a:cubicBezTo>
                  <a:cubicBezTo>
                    <a:pt x="82550" y="1235710"/>
                    <a:pt x="93980" y="1233170"/>
                    <a:pt x="106680" y="1230630"/>
                  </a:cubicBezTo>
                  <a:cubicBezTo>
                    <a:pt x="119380" y="1229360"/>
                    <a:pt x="130810" y="1228090"/>
                    <a:pt x="144780" y="1231900"/>
                  </a:cubicBezTo>
                  <a:cubicBezTo>
                    <a:pt x="165100" y="1236980"/>
                    <a:pt x="195580" y="1249680"/>
                    <a:pt x="212090" y="1267460"/>
                  </a:cubicBezTo>
                  <a:cubicBezTo>
                    <a:pt x="228600" y="1285240"/>
                    <a:pt x="241300" y="1313180"/>
                    <a:pt x="243840" y="1337310"/>
                  </a:cubicBezTo>
                  <a:cubicBezTo>
                    <a:pt x="246380" y="1361440"/>
                    <a:pt x="236220" y="1393190"/>
                    <a:pt x="226060" y="1410970"/>
                  </a:cubicBezTo>
                  <a:cubicBezTo>
                    <a:pt x="219710" y="1424940"/>
                    <a:pt x="213360" y="1432560"/>
                    <a:pt x="201930" y="1440180"/>
                  </a:cubicBezTo>
                  <a:cubicBezTo>
                    <a:pt x="184150" y="1452880"/>
                    <a:pt x="154940" y="1466850"/>
                    <a:pt x="130810" y="1468120"/>
                  </a:cubicBezTo>
                  <a:cubicBezTo>
                    <a:pt x="106680" y="1469390"/>
                    <a:pt x="76200" y="1460500"/>
                    <a:pt x="57150" y="1447800"/>
                  </a:cubicBezTo>
                  <a:cubicBezTo>
                    <a:pt x="36830" y="1433830"/>
                    <a:pt x="20320" y="1412240"/>
                    <a:pt x="11430" y="1386840"/>
                  </a:cubicBezTo>
                  <a:cubicBezTo>
                    <a:pt x="0" y="1355090"/>
                    <a:pt x="5080" y="1308100"/>
                    <a:pt x="7620" y="1267460"/>
                  </a:cubicBezTo>
                  <a:cubicBezTo>
                    <a:pt x="10160" y="1225550"/>
                    <a:pt x="13970" y="1178560"/>
                    <a:pt x="25400" y="1137920"/>
                  </a:cubicBezTo>
                  <a:cubicBezTo>
                    <a:pt x="36830" y="1098550"/>
                    <a:pt x="63500" y="1064260"/>
                    <a:pt x="73660" y="1027430"/>
                  </a:cubicBezTo>
                  <a:cubicBezTo>
                    <a:pt x="83820" y="993140"/>
                    <a:pt x="76200" y="965200"/>
                    <a:pt x="87630" y="920750"/>
                  </a:cubicBezTo>
                  <a:cubicBezTo>
                    <a:pt x="109220" y="844550"/>
                    <a:pt x="160020" y="712470"/>
                    <a:pt x="218440" y="614680"/>
                  </a:cubicBezTo>
                  <a:cubicBezTo>
                    <a:pt x="280670" y="508000"/>
                    <a:pt x="373380" y="388620"/>
                    <a:pt x="455930" y="311150"/>
                  </a:cubicBezTo>
                  <a:cubicBezTo>
                    <a:pt x="524510" y="246380"/>
                    <a:pt x="575310" y="208280"/>
                    <a:pt x="665480" y="165100"/>
                  </a:cubicBezTo>
                  <a:cubicBezTo>
                    <a:pt x="800100" y="101600"/>
                    <a:pt x="1068070" y="29210"/>
                    <a:pt x="1202690" y="10160"/>
                  </a:cubicBezTo>
                  <a:cubicBezTo>
                    <a:pt x="1281430" y="0"/>
                    <a:pt x="1347470" y="2540"/>
                    <a:pt x="1394460" y="11430"/>
                  </a:cubicBezTo>
                  <a:cubicBezTo>
                    <a:pt x="1423670" y="16510"/>
                    <a:pt x="1446530" y="24130"/>
                    <a:pt x="1463040" y="38100"/>
                  </a:cubicBezTo>
                  <a:cubicBezTo>
                    <a:pt x="1477010" y="48260"/>
                    <a:pt x="1487170" y="62230"/>
                    <a:pt x="1492250" y="78740"/>
                  </a:cubicBezTo>
                  <a:cubicBezTo>
                    <a:pt x="1498600" y="99060"/>
                    <a:pt x="1498600" y="132080"/>
                    <a:pt x="1492250" y="152400"/>
                  </a:cubicBezTo>
                  <a:cubicBezTo>
                    <a:pt x="1487170" y="170180"/>
                    <a:pt x="1477010" y="182880"/>
                    <a:pt x="1463040" y="194310"/>
                  </a:cubicBezTo>
                  <a:cubicBezTo>
                    <a:pt x="1446530" y="207010"/>
                    <a:pt x="1394460" y="220980"/>
                    <a:pt x="1394460" y="22098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4" name="Group 34"/>
          <p:cNvGrpSpPr/>
          <p:nvPr/>
        </p:nvGrpSpPr>
        <p:grpSpPr>
          <a:xfrm>
            <a:off x="1503998" y="4130040"/>
            <a:ext cx="227647" cy="227647"/>
            <a:chOff x="0" y="0"/>
            <a:chExt cx="303530" cy="303530"/>
          </a:xfrm>
        </p:grpSpPr>
        <p:sp>
          <p:nvSpPr>
            <p:cNvPr id="35" name="Freeform 35"/>
            <p:cNvSpPr/>
            <p:nvPr/>
          </p:nvSpPr>
          <p:spPr>
            <a:xfrm>
              <a:off x="50800" y="48260"/>
              <a:ext cx="199390" cy="205740"/>
            </a:xfrm>
            <a:custGeom>
              <a:avLst/>
              <a:gdLst/>
              <a:ahLst/>
              <a:cxnLst/>
              <a:rect l="l" t="t" r="r" b="b"/>
              <a:pathLst>
                <a:path w="199390" h="205740">
                  <a:moveTo>
                    <a:pt x="199390" y="72390"/>
                  </a:moveTo>
                  <a:cubicBezTo>
                    <a:pt x="199390" y="137160"/>
                    <a:pt x="191770" y="153670"/>
                    <a:pt x="181610" y="166370"/>
                  </a:cubicBezTo>
                  <a:cubicBezTo>
                    <a:pt x="172720" y="177800"/>
                    <a:pt x="157480" y="189230"/>
                    <a:pt x="143510" y="195580"/>
                  </a:cubicBezTo>
                  <a:cubicBezTo>
                    <a:pt x="129540" y="201930"/>
                    <a:pt x="111760" y="205740"/>
                    <a:pt x="95250" y="204470"/>
                  </a:cubicBezTo>
                  <a:cubicBezTo>
                    <a:pt x="80010" y="203200"/>
                    <a:pt x="62230" y="198120"/>
                    <a:pt x="49530" y="190500"/>
                  </a:cubicBezTo>
                  <a:cubicBezTo>
                    <a:pt x="35560" y="181610"/>
                    <a:pt x="22860" y="168910"/>
                    <a:pt x="15240" y="156210"/>
                  </a:cubicBezTo>
                  <a:cubicBezTo>
                    <a:pt x="6350" y="142240"/>
                    <a:pt x="1270" y="124460"/>
                    <a:pt x="0" y="109220"/>
                  </a:cubicBezTo>
                  <a:cubicBezTo>
                    <a:pt x="0" y="93980"/>
                    <a:pt x="2540" y="76200"/>
                    <a:pt x="8890" y="60960"/>
                  </a:cubicBezTo>
                  <a:cubicBezTo>
                    <a:pt x="15240" y="46990"/>
                    <a:pt x="26670" y="33020"/>
                    <a:pt x="39370" y="22860"/>
                  </a:cubicBezTo>
                  <a:cubicBezTo>
                    <a:pt x="52070" y="13970"/>
                    <a:pt x="68580" y="6350"/>
                    <a:pt x="83820" y="2540"/>
                  </a:cubicBezTo>
                  <a:cubicBezTo>
                    <a:pt x="99060" y="0"/>
                    <a:pt x="116840" y="1270"/>
                    <a:pt x="132080" y="6350"/>
                  </a:cubicBezTo>
                  <a:cubicBezTo>
                    <a:pt x="147320" y="10160"/>
                    <a:pt x="173990" y="31750"/>
                    <a:pt x="173990" y="3175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6" name="Group 36"/>
          <p:cNvGrpSpPr/>
          <p:nvPr/>
        </p:nvGrpSpPr>
        <p:grpSpPr>
          <a:xfrm>
            <a:off x="17482483" y="6629756"/>
            <a:ext cx="189090" cy="652678"/>
            <a:chOff x="0" y="0"/>
            <a:chExt cx="683260" cy="2358390"/>
          </a:xfrm>
        </p:grpSpPr>
        <p:sp>
          <p:nvSpPr>
            <p:cNvPr id="37" name="Freeform 37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8" name="Group 38"/>
          <p:cNvGrpSpPr/>
          <p:nvPr/>
        </p:nvGrpSpPr>
        <p:grpSpPr>
          <a:xfrm>
            <a:off x="17259300" y="6829039"/>
            <a:ext cx="648109" cy="192957"/>
            <a:chOff x="0" y="0"/>
            <a:chExt cx="2341880" cy="697230"/>
          </a:xfrm>
        </p:grpSpPr>
        <p:sp>
          <p:nvSpPr>
            <p:cNvPr id="39" name="Freeform 39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0" name="Group 40"/>
          <p:cNvGrpSpPr/>
          <p:nvPr/>
        </p:nvGrpSpPr>
        <p:grpSpPr>
          <a:xfrm>
            <a:off x="11289041" y="278879"/>
            <a:ext cx="173597" cy="599201"/>
            <a:chOff x="0" y="0"/>
            <a:chExt cx="683260" cy="2358390"/>
          </a:xfrm>
        </p:grpSpPr>
        <p:sp>
          <p:nvSpPr>
            <p:cNvPr id="41" name="Freeform 41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2" name="Group 42"/>
          <p:cNvGrpSpPr/>
          <p:nvPr/>
        </p:nvGrpSpPr>
        <p:grpSpPr>
          <a:xfrm>
            <a:off x="11084144" y="461834"/>
            <a:ext cx="595006" cy="177147"/>
            <a:chOff x="0" y="0"/>
            <a:chExt cx="2341880" cy="697230"/>
          </a:xfrm>
        </p:grpSpPr>
        <p:sp>
          <p:nvSpPr>
            <p:cNvPr id="43" name="Freeform 43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4" name="Group 44"/>
          <p:cNvGrpSpPr/>
          <p:nvPr/>
        </p:nvGrpSpPr>
        <p:grpSpPr>
          <a:xfrm>
            <a:off x="17054214" y="2296998"/>
            <a:ext cx="179219" cy="618605"/>
            <a:chOff x="0" y="0"/>
            <a:chExt cx="683260" cy="2358390"/>
          </a:xfrm>
        </p:grpSpPr>
        <p:sp>
          <p:nvSpPr>
            <p:cNvPr id="45" name="Freeform 45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6" name="Group 46"/>
          <p:cNvGrpSpPr/>
          <p:nvPr/>
        </p:nvGrpSpPr>
        <p:grpSpPr>
          <a:xfrm>
            <a:off x="16842683" y="2485877"/>
            <a:ext cx="614274" cy="182883"/>
            <a:chOff x="0" y="0"/>
            <a:chExt cx="2341880" cy="697230"/>
          </a:xfrm>
        </p:grpSpPr>
        <p:sp>
          <p:nvSpPr>
            <p:cNvPr id="47" name="Freeform 47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8" name="Group 48"/>
          <p:cNvGrpSpPr/>
          <p:nvPr/>
        </p:nvGrpSpPr>
        <p:grpSpPr>
          <a:xfrm>
            <a:off x="1309239" y="1425302"/>
            <a:ext cx="187969" cy="648807"/>
            <a:chOff x="0" y="0"/>
            <a:chExt cx="683260" cy="2358390"/>
          </a:xfrm>
        </p:grpSpPr>
        <p:sp>
          <p:nvSpPr>
            <p:cNvPr id="49" name="Freeform 49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50" name="Group 50"/>
          <p:cNvGrpSpPr/>
          <p:nvPr/>
        </p:nvGrpSpPr>
        <p:grpSpPr>
          <a:xfrm>
            <a:off x="1087380" y="1623403"/>
            <a:ext cx="644265" cy="191812"/>
            <a:chOff x="0" y="0"/>
            <a:chExt cx="2341880" cy="697230"/>
          </a:xfrm>
        </p:grpSpPr>
        <p:sp>
          <p:nvSpPr>
            <p:cNvPr id="51" name="Freeform 51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</p:sp>
      </p:grpSp>
      <p:sp>
        <p:nvSpPr>
          <p:cNvPr id="52" name="Freeform 52"/>
          <p:cNvSpPr/>
          <p:nvPr/>
        </p:nvSpPr>
        <p:spPr>
          <a:xfrm>
            <a:off x="2682240" y="361701"/>
            <a:ext cx="1773555" cy="2127202"/>
          </a:xfrm>
          <a:custGeom>
            <a:avLst/>
            <a:gdLst/>
            <a:ahLst/>
            <a:cxnLst/>
            <a:rect l="l" t="t" r="r" b="b"/>
            <a:pathLst>
              <a:path w="1773555" h="2127202">
                <a:moveTo>
                  <a:pt x="0" y="0"/>
                </a:moveTo>
                <a:lnTo>
                  <a:pt x="1773555" y="0"/>
                </a:lnTo>
                <a:lnTo>
                  <a:pt x="1773555" y="2127202"/>
                </a:lnTo>
                <a:lnTo>
                  <a:pt x="0" y="21272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3" name="Freeform 53"/>
          <p:cNvSpPr/>
          <p:nvPr/>
        </p:nvSpPr>
        <p:spPr>
          <a:xfrm>
            <a:off x="1881757" y="354276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54" name="TextBox 54"/>
          <p:cNvSpPr txBox="1"/>
          <p:nvPr/>
        </p:nvSpPr>
        <p:spPr>
          <a:xfrm>
            <a:off x="6901430" y="4413565"/>
            <a:ext cx="9941253" cy="2380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77"/>
              </a:lnSpc>
            </a:pPr>
            <a:r>
              <a:rPr lang="en-US" sz="6840">
                <a:solidFill>
                  <a:srgbClr val="3D3832"/>
                </a:solidFill>
                <a:latin typeface="TAN Nimbus"/>
                <a:ea typeface="TAN Nimbus"/>
                <a:cs typeface="TAN Nimbus"/>
                <a:sym typeface="TAN Nimbus"/>
              </a:rPr>
              <a:t>O futuro é agora.</a:t>
            </a:r>
          </a:p>
          <a:p>
            <a:pPr algn="l">
              <a:lnSpc>
                <a:spcPts val="9577"/>
              </a:lnSpc>
            </a:pPr>
            <a:r>
              <a:rPr lang="en-US" sz="6840">
                <a:solidFill>
                  <a:srgbClr val="3D3832"/>
                </a:solidFill>
                <a:latin typeface="TAN Nimbus"/>
                <a:ea typeface="TAN Nimbus"/>
                <a:cs typeface="TAN Nimbus"/>
                <a:sym typeface="TAN Nimbus"/>
              </a:rPr>
              <a:t>Obrigada!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102</Words>
  <Application>Microsoft Office PowerPoint</Application>
  <PresentationFormat>Personalizar</PresentationFormat>
  <Paragraphs>19</Paragraphs>
  <Slides>7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</vt:i4>
      </vt:variant>
    </vt:vector>
  </HeadingPairs>
  <TitlesOfParts>
    <vt:vector size="14" baseType="lpstr">
      <vt:lpstr>Calibri</vt:lpstr>
      <vt:lpstr>TAN Nimbus</vt:lpstr>
      <vt:lpstr>Public Sans</vt:lpstr>
      <vt:lpstr>Public Sans Bold</vt:lpstr>
      <vt:lpstr>Arial</vt:lpstr>
      <vt:lpstr>Le Jour Serif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OTORRINOLARINGOLOGIA DIGITAL: EXPANDINDO O ACESSO COM TELECONSULTA</dc:title>
  <cp:lastModifiedBy>Victoria</cp:lastModifiedBy>
  <cp:revision>3</cp:revision>
  <dcterms:created xsi:type="dcterms:W3CDTF">2006-08-16T00:00:00Z</dcterms:created>
  <dcterms:modified xsi:type="dcterms:W3CDTF">2025-03-17T00:25:23Z</dcterms:modified>
  <dc:identifier>DAGh8ICVh-I</dc:identifier>
</cp:coreProperties>
</file>