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808" r:id="rId4"/>
  </p:sldMasterIdLst>
  <p:notesMasterIdLst>
    <p:notesMasterId r:id="rId14"/>
  </p:notesMasterIdLst>
  <p:handoutMasterIdLst>
    <p:handoutMasterId r:id="rId15"/>
  </p:handoutMasterIdLst>
  <p:sldIdLst>
    <p:sldId id="384" r:id="rId5"/>
    <p:sldId id="379" r:id="rId6"/>
    <p:sldId id="385" r:id="rId7"/>
    <p:sldId id="388" r:id="rId8"/>
    <p:sldId id="387" r:id="rId9"/>
    <p:sldId id="390" r:id="rId10"/>
    <p:sldId id="391" r:id="rId11"/>
    <p:sldId id="392" r:id="rId12"/>
    <p:sldId id="389" r:id="rId13"/>
  </p:sldIdLst>
  <p:sldSz cx="12192000" cy="6858000"/>
  <p:notesSz cx="9388475" cy="7102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ICIADORES DE SLIDES" id="{ACC24B29-0CC7-491A-A98A-CF7CBDBE501E}">
          <p14:sldIdLst>
            <p14:sldId id="384"/>
            <p14:sldId id="379"/>
            <p14:sldId id="385"/>
            <p14:sldId id="388"/>
            <p14:sldId id="387"/>
            <p14:sldId id="390"/>
            <p14:sldId id="391"/>
            <p14:sldId id="392"/>
            <p14:sldId id="38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DC5924"/>
    <a:srgbClr val="B7472A"/>
    <a:srgbClr val="000000"/>
    <a:srgbClr val="FFFFFF"/>
    <a:srgbClr val="75D1FF"/>
    <a:srgbClr val="11161C"/>
    <a:srgbClr val="7F7F7F"/>
    <a:srgbClr val="F2F2F2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4972" autoAdjust="0"/>
  </p:normalViewPr>
  <p:slideViewPr>
    <p:cSldViewPr snapToGrid="0">
      <p:cViewPr varScale="1">
        <p:scale>
          <a:sx n="85" d="100"/>
          <a:sy n="85" d="100"/>
        </p:scale>
        <p:origin x="547" y="62"/>
      </p:cViewPr>
      <p:guideLst/>
    </p:cSldViewPr>
  </p:slideViewPr>
  <p:outlineViewPr>
    <p:cViewPr>
      <p:scale>
        <a:sx n="33" d="100"/>
        <a:sy n="33" d="100"/>
      </p:scale>
      <p:origin x="0" y="-11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8" d="100"/>
        <a:sy n="108" d="100"/>
      </p:scale>
      <p:origin x="0" y="-3162"/>
    </p:cViewPr>
  </p:sorterViewPr>
  <p:notesViewPr>
    <p:cSldViewPr snapToGrid="0">
      <p:cViewPr varScale="1">
        <p:scale>
          <a:sx n="110" d="100"/>
          <a:sy n="110" d="100"/>
        </p:scale>
        <p:origin x="247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 rtl="0"/>
            <a:fld id="{9D3714C2-3F62-4B20-A7DF-46FEEB0C93F7}" type="datetime1">
              <a:rPr lang="pt-BR" smtClean="0"/>
              <a:t>15/03/2025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3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 rtl="0"/>
            <a:fld id="{DBAA5490-FD59-4087-AC7E-016E8A4124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1092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317963" y="1"/>
            <a:ext cx="4068339" cy="356357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40E9FCB2-5126-4E0F-9B12-AE3B29F802A3}" type="datetime1">
              <a:rPr lang="pt-BR" smtClean="0"/>
              <a:pPr/>
              <a:t>15/03/2025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rt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38848" y="3418066"/>
            <a:ext cx="7510780" cy="2796600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5317963" y="6746119"/>
            <a:ext cx="4068339" cy="356356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 rtl="0"/>
            <a:fld id="{4CBCEA92-F142-4D57-B507-37BDAF44710C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402020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/>
              <a:t>Para usar este slide de animação de título com uma nova imagem, basta 1) mover a forma semitransparente superior para o lado, 2) excluir a imagem do espaço reservado, 3) clicar no ícone da imagem para adicionar uma nova imagem, 4) mover a forma semitransparente de volta à posição original, 5) atualizar o texto no slide. </a:t>
            </a:r>
          </a:p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1824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646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2416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171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2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37FD7-8C11-5A6A-D7B6-AAACAF45A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>
            <a:extLst>
              <a:ext uri="{FF2B5EF4-FFF2-40B4-BE49-F238E27FC236}">
                <a16:creationId xmlns:a16="http://schemas.microsoft.com/office/drawing/2014/main" id="{D305F278-EFF2-F0E7-CB6B-A7298D4CA6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C041466-3E58-9326-94CE-3713726795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AC819FF1-B803-4331-A1EF-BC23781249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9083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E1B4D-9C77-61DB-EE62-B25CDAC4C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>
            <a:extLst>
              <a:ext uri="{FF2B5EF4-FFF2-40B4-BE49-F238E27FC236}">
                <a16:creationId xmlns:a16="http://schemas.microsoft.com/office/drawing/2014/main" id="{52B71027-A2E5-6771-3C19-ECF28442A4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9283867-1F98-3A9C-B298-9828BAC88D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FDBD6DAB-8414-DC77-2C25-AEE1EEE377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8022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0A132-DACB-AC83-61E4-228949228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>
            <a:extLst>
              <a:ext uri="{FF2B5EF4-FFF2-40B4-BE49-F238E27FC236}">
                <a16:creationId xmlns:a16="http://schemas.microsoft.com/office/drawing/2014/main" id="{6E395345-B9B7-4FEF-A535-83BE3F2CAD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566744F-EEB2-F4AA-6BA6-9071709B64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9F2CCD4D-8B9B-1C21-BB7F-185FF5A04A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2186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/>
              <a:t>Para usar este slide de animação de título com uma nova imagem, basta 1) mover a forma semitransparente superior para o lado, 2) excluir a imagem do espaço reservado, 3) clicar no ícone da imagem para adicionar uma nova imagem, 4) mover a forma semitransparente de volta à posição original, 5) atualizar o texto no slide. </a:t>
            </a:r>
          </a:p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CBCEA92-F142-4D57-B507-37BDAF44710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715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alanalytics.com/neal-creative/templates/" TargetMode="External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s://nealanalytics.com/creative/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nealanalytics.com/neal-creative/templates/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004765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16620591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9312123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6"/>
          <p:cNvSpPr>
            <a:spLocks noGrp="1" noChangeAspect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 lIns="91440" rtlCol="0">
            <a:noAutofit/>
          </a:bodyPr>
          <a:lstStyle>
            <a:lvl1pPr algn="ctr"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66652" y="2567613"/>
            <a:ext cx="8804365" cy="2529923"/>
          </a:xfrm>
          <a:prstGeom prst="rect">
            <a:avLst/>
          </a:prstGeom>
        </p:spPr>
        <p:txBody>
          <a:bodyPr rtlCol="0"/>
          <a:lstStyle>
            <a:lvl1pPr algn="l">
              <a:defRPr lang="en-US" sz="8800" b="1" i="0" kern="1200" spc="1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pt-BR" noProof="0"/>
              <a:t>CLIQUE PARA EDITAR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1581150" y="3971108"/>
            <a:ext cx="9461500" cy="757130"/>
          </a:xfrm>
        </p:spPr>
        <p:txBody>
          <a:bodyPr rtlCol="0"/>
          <a:lstStyle>
            <a:lvl1pPr algn="l">
              <a:defRPr lang="en-US" sz="4800" b="1" i="0" kern="1200" spc="300" dirty="0" smtClean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pt-BR" noProof="0"/>
              <a:t>EDITAR TEXTO MESTRE</a:t>
            </a:r>
          </a:p>
        </p:txBody>
      </p:sp>
    </p:spTree>
    <p:extLst>
      <p:ext uri="{BB962C8B-B14F-4D97-AF65-F5344CB8AC3E}">
        <p14:creationId xmlns:p14="http://schemas.microsoft.com/office/powerpoint/2010/main" val="3205680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Opção de citação escura com RECUO À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marL="231775" indent="-231775" algn="l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109538" indent="0" algn="l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pt-BR" noProof="0"/>
              <a:t>“CITAÇÃO.”</a:t>
            </a:r>
          </a:p>
          <a:p>
            <a:pPr lvl="1" rtl="0"/>
            <a:r>
              <a:rPr lang="pt-BR" noProof="0"/>
              <a:t> NEGRITO</a:t>
            </a:r>
          </a:p>
        </p:txBody>
      </p:sp>
      <p:sp>
        <p:nvSpPr>
          <p:cNvPr id="7" name="Forma livre: Forma 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 b="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pt-BR" noProof="0"/>
              <a:t>— Nome e Empresa/Fonte vai aqui</a:t>
            </a:r>
          </a:p>
        </p:txBody>
      </p:sp>
    </p:spTree>
    <p:extLst>
      <p:ext uri="{BB962C8B-B14F-4D97-AF65-F5344CB8AC3E}">
        <p14:creationId xmlns:p14="http://schemas.microsoft.com/office/powerpoint/2010/main" val="1073849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ÍTULO OU TRANSI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219939" y="2240230"/>
            <a:ext cx="9107555" cy="2308324"/>
          </a:xfrm>
          <a:prstGeom prst="rect">
            <a:avLst/>
          </a:prstGeom>
          <a:noFill/>
        </p:spPr>
        <p:txBody>
          <a:bodyPr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3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pt-BR" noProof="0"/>
              <a:t>CLIQUE PARA EDITAR O TÍTULO</a:t>
            </a:r>
          </a:p>
        </p:txBody>
      </p:sp>
    </p:spTree>
    <p:extLst>
      <p:ext uri="{BB962C8B-B14F-4D97-AF65-F5344CB8AC3E}">
        <p14:creationId xmlns:p14="http://schemas.microsoft.com/office/powerpoint/2010/main" val="2301043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ÓRIA DE SEÇÃO com núme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rma livre: Forma 18"/>
          <p:cNvSpPr/>
          <p:nvPr userDrawn="1"/>
        </p:nvSpPr>
        <p:spPr>
          <a:xfrm>
            <a:off x="3803737" y="-65233"/>
            <a:ext cx="4584526" cy="2297766"/>
          </a:xfrm>
          <a:custGeom>
            <a:avLst/>
            <a:gdLst>
              <a:gd name="connsiteX0" fmla="*/ 278 w 4584526"/>
              <a:gd name="connsiteY0" fmla="*/ 0 h 2297766"/>
              <a:gd name="connsiteX1" fmla="*/ 4584248 w 4584526"/>
              <a:gd name="connsiteY1" fmla="*/ 0 h 2297766"/>
              <a:gd name="connsiteX2" fmla="*/ 4584526 w 4584526"/>
              <a:gd name="connsiteY2" fmla="*/ 5503 h 2297766"/>
              <a:gd name="connsiteX3" fmla="*/ 2292263 w 4584526"/>
              <a:gd name="connsiteY3" fmla="*/ 2297766 h 2297766"/>
              <a:gd name="connsiteX4" fmla="*/ 0 w 4584526"/>
              <a:gd name="connsiteY4" fmla="*/ 5503 h 2297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4526" h="2297766">
                <a:moveTo>
                  <a:pt x="278" y="0"/>
                </a:moveTo>
                <a:lnTo>
                  <a:pt x="4584248" y="0"/>
                </a:lnTo>
                <a:lnTo>
                  <a:pt x="4584526" y="5503"/>
                </a:lnTo>
                <a:cubicBezTo>
                  <a:pt x="4584526" y="1271485"/>
                  <a:pt x="3558245" y="2297766"/>
                  <a:pt x="2292263" y="2297766"/>
                </a:cubicBezTo>
                <a:cubicBezTo>
                  <a:pt x="1026281" y="2297766"/>
                  <a:pt x="0" y="1271485"/>
                  <a:pt x="0" y="5503"/>
                </a:cubicBezTo>
                <a:close/>
              </a:path>
            </a:pathLst>
          </a:cu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Espaço Reservado para Rodapé 4"/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302995" y="3383280"/>
            <a:ext cx="11660405" cy="625641"/>
          </a:xfrm>
          <a:prstGeom prst="rect">
            <a:avLst/>
          </a:prstGeom>
        </p:spPr>
        <p:txBody>
          <a:bodyPr vert="horz" lIns="457200" tIns="45720" rIns="45720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i="0" kern="1200" spc="40" baseline="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marR="0" lvl="0" indent="0" rtl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pt-BR" noProof="0"/>
              <a:t>CLIQUE PARA EDITAR O ESTILO DO TÍTULO MESTRE</a:t>
            </a:r>
          </a:p>
        </p:txBody>
      </p:sp>
      <p:sp>
        <p:nvSpPr>
          <p:cNvPr id="22" name="Espaço Reservado para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3923323" y="186061"/>
            <a:ext cx="4376615" cy="627351"/>
          </a:xfrm>
        </p:spPr>
        <p:txBody>
          <a:bodyPr rtlCol="0"/>
          <a:lstStyle>
            <a:lvl1pPr algn="ctr">
              <a:defRPr sz="20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BR" noProof="0"/>
              <a:t>Adicionar o Título da Seção Aqui</a:t>
            </a:r>
          </a:p>
          <a:p>
            <a:pPr lvl="1" rtl="0"/>
            <a:r>
              <a:rPr lang="pt-BR" noProof="0"/>
              <a:t>1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4206240"/>
            <a:ext cx="11658600" cy="424732"/>
          </a:xfrm>
        </p:spPr>
        <p:txBody>
          <a:bodyPr lIns="457200" rIns="457200" rtlCol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2400" b="0" i="0" u="none" strike="noStrike" kern="1200" cap="none" spc="0" normalizeH="0" noProof="0">
                <a:ln>
                  <a:noFill/>
                </a:ln>
                <a:solidFill>
                  <a:srgbClr val="FFFFFF">
                    <a:lumMod val="85000"/>
                    <a:lumOff val="1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Adicione uma breve frase resumida aqui sobre o título/instrução acima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2" hasCustomPrompt="1"/>
          </p:nvPr>
        </p:nvSpPr>
        <p:spPr>
          <a:xfrm>
            <a:off x="5737094" y="1007413"/>
            <a:ext cx="792205" cy="1200329"/>
          </a:xfrm>
        </p:spPr>
        <p:txBody>
          <a:bodyPr wrap="none" rtlCol="0" anchor="ctr"/>
          <a:lstStyle>
            <a:lvl1pPr algn="ctr">
              <a:defRPr kumimoji="0" lang="en-US" sz="8000" b="1" i="0" u="none" strike="noStrike" kern="120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noProof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641874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ÓRIA DE SEÇÃO DE BASE DE ROS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2861702" y="157952"/>
            <a:ext cx="6483179" cy="64831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3448777" y="2768599"/>
            <a:ext cx="5208335" cy="1261884"/>
          </a:xfrm>
          <a:prstGeom prst="rect">
            <a:avLst/>
          </a:prstGeom>
        </p:spPr>
        <p:txBody>
          <a:bodyPr rtlCol="0" anchor="ctr"/>
          <a:lstStyle>
            <a:lvl1pPr algn="ctr">
              <a:lnSpc>
                <a:spcPct val="95000"/>
              </a:lnSpc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/>
              <a:t>CLIQUE PARA EDITAR O TÍTULO</a:t>
            </a:r>
          </a:p>
        </p:txBody>
      </p:sp>
      <p:sp>
        <p:nvSpPr>
          <p:cNvPr id="9" name="pontos"/>
          <p:cNvSpPr>
            <a:spLocks noChangeAspect="1"/>
          </p:cNvSpPr>
          <p:nvPr userDrawn="1"/>
        </p:nvSpPr>
        <p:spPr>
          <a:xfrm>
            <a:off x="3448777" y="745024"/>
            <a:ext cx="5309024" cy="5309025"/>
          </a:xfrm>
          <a:prstGeom prst="ellipse">
            <a:avLst/>
          </a:prstGeom>
          <a:noFill/>
          <a:ln w="184150" cap="rnd" cmpd="sng" algn="ctr">
            <a:solidFill>
              <a:schemeClr val="accent4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376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pção de citação escura com RECUO À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marL="231775" indent="-231775" algn="l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marL="109538" indent="0" algn="l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pt-BR" noProof="0"/>
              <a:t>“CITAÇÃO.”</a:t>
            </a:r>
          </a:p>
          <a:p>
            <a:pPr lvl="1" rtl="0"/>
            <a:r>
              <a:rPr lang="pt-BR" noProof="0"/>
              <a:t> NEGRITO</a:t>
            </a:r>
          </a:p>
        </p:txBody>
      </p:sp>
      <p:sp>
        <p:nvSpPr>
          <p:cNvPr id="7" name="Forma livre: Forma 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pt-BR" noProof="0"/>
              <a:t>— Nome e Empresa/Fonte vai aqui</a:t>
            </a:r>
          </a:p>
        </p:txBody>
      </p:sp>
    </p:spTree>
    <p:extLst>
      <p:ext uri="{BB962C8B-B14F-4D97-AF65-F5344CB8AC3E}">
        <p14:creationId xmlns:p14="http://schemas.microsoft.com/office/powerpoint/2010/main" val="3266280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ção de citação escura CENTRALIZ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algn="ctr">
              <a:spcBef>
                <a:spcPts val="0"/>
              </a:spcBef>
              <a:defRPr sz="3600" b="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 algn="ctr">
              <a:spcBef>
                <a:spcPts val="0"/>
              </a:spcBef>
              <a:defRPr sz="36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</a:lstStyle>
          <a:p>
            <a:pPr lvl="0" rtl="0"/>
            <a:r>
              <a:rPr lang="pt-BR" noProof="0"/>
              <a:t>“CITAÇÃO.”</a:t>
            </a:r>
          </a:p>
          <a:p>
            <a:pPr lvl="1" rtl="0"/>
            <a:r>
              <a:rPr lang="pt-BR" noProof="0"/>
              <a:t>NEGRITO</a:t>
            </a:r>
          </a:p>
        </p:txBody>
      </p:sp>
      <p:sp>
        <p:nvSpPr>
          <p:cNvPr id="7" name="Forma livre: Forma 6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3865562" y="5276808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pt-BR" noProof="0"/>
              <a:t>— Nome e Empresa/Fonte vai aqui</a:t>
            </a:r>
          </a:p>
        </p:txBody>
      </p:sp>
    </p:spTree>
    <p:extLst>
      <p:ext uri="{BB962C8B-B14F-4D97-AF65-F5344CB8AC3E}">
        <p14:creationId xmlns:p14="http://schemas.microsoft.com/office/powerpoint/2010/main" val="3031631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ção de citação clara CENTRALIZ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 de texto 8"/>
          <p:cNvSpPr txBox="1"/>
          <p:nvPr userDrawn="1"/>
        </p:nvSpPr>
        <p:spPr>
          <a:xfrm>
            <a:off x="5648960" y="419100"/>
            <a:ext cx="8940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BR" sz="11500" noProof="0">
                <a:solidFill>
                  <a:schemeClr val="accent4"/>
                </a:solidFill>
                <a:latin typeface="Arial Black" panose="020B0A04020102020204" pitchFamily="34" charset="0"/>
              </a:rPr>
              <a:t>“</a:t>
            </a:r>
            <a:endParaRPr lang="pt-BR" sz="2800" noProof="0">
              <a:solidFill>
                <a:schemeClr val="accent4"/>
              </a:solidFill>
            </a:endParaRPr>
          </a:p>
        </p:txBody>
      </p:sp>
      <p:sp>
        <p:nvSpPr>
          <p:cNvPr id="5" name="Espaço Reservado para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3408362" y="5335071"/>
            <a:ext cx="8097838" cy="369332"/>
          </a:xfrm>
        </p:spPr>
        <p:txBody>
          <a:bodyPr rtlCol="0"/>
          <a:lstStyle>
            <a:lvl1pPr algn="r">
              <a:spcBef>
                <a:spcPts val="0"/>
              </a:spcBef>
              <a:defRPr sz="2000">
                <a:solidFill>
                  <a:schemeClr val="tx2"/>
                </a:solidFill>
              </a:defRPr>
            </a:lvl1pPr>
            <a:lvl2pPr algn="r"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pt-BR" noProof="0"/>
              <a:t>— Nome e Empresa/Fonte vai aqui</a:t>
            </a:r>
          </a:p>
        </p:txBody>
      </p:sp>
      <p:sp>
        <p:nvSpPr>
          <p:cNvPr id="6" name="Espaço Reservado para Texto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884235"/>
            <a:ext cx="11658600" cy="1089529"/>
          </a:xfrm>
        </p:spPr>
        <p:txBody>
          <a:bodyPr rtlCol="0" anchor="ctr"/>
          <a:lstStyle>
            <a:lvl1pPr algn="ctr">
              <a:spcBef>
                <a:spcPts val="0"/>
              </a:spcBef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ctr">
              <a:spcBef>
                <a:spcPts val="0"/>
              </a:spcBef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</a:lstStyle>
          <a:p>
            <a:pPr lvl="0" rtl="0"/>
            <a:r>
              <a:rPr lang="pt-BR" noProof="0"/>
              <a:t>“CITAÇÃO.”</a:t>
            </a:r>
          </a:p>
          <a:p>
            <a:pPr lvl="1" rtl="0"/>
            <a:r>
              <a:rPr lang="pt-BR" noProof="0"/>
              <a:t>NEGRITO</a:t>
            </a:r>
          </a:p>
        </p:txBody>
      </p:sp>
      <p:sp>
        <p:nvSpPr>
          <p:cNvPr id="7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460922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97825994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o explicativo escuro Sem marcadores pequen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597273"/>
            <a:ext cx="4868985" cy="1643527"/>
          </a:xfrm>
        </p:spPr>
        <p:txBody>
          <a:bodyPr wrap="square" lIns="91440" rIns="91440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800" b="0" kern="1200" spc="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pt-BR" noProof="0"/>
              <a:t>Uma introdução breve</a:t>
            </a:r>
            <a:br>
              <a:rPr lang="pt-BR" noProof="0"/>
            </a:br>
            <a:r>
              <a:rPr lang="pt-BR" noProof="0"/>
              <a:t>para os dados, revelando</a:t>
            </a:r>
            <a:br>
              <a:rPr lang="pt-BR" noProof="0"/>
            </a:br>
            <a:r>
              <a:rPr lang="pt-BR" noProof="0"/>
              <a:t>um passo de cada vez para ajudar na compreensão.</a:t>
            </a: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19100"/>
            <a:ext cx="5671764" cy="1843069"/>
          </a:xfrm>
        </p:spPr>
        <p:txBody>
          <a:bodyPr rtlCol="0"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555244" y="0"/>
            <a:ext cx="4083304" cy="1800493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 algn="ctr"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noProof="0"/>
              <a:t>Clique para editar o estilo do título mestre</a:t>
            </a:r>
          </a:p>
        </p:txBody>
      </p:sp>
      <p:sp>
        <p:nvSpPr>
          <p:cNvPr id="12" name="Espaço Reservado para Texto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599498"/>
            <a:ext cx="5671764" cy="1843069"/>
          </a:xfrm>
        </p:spPr>
        <p:txBody>
          <a:bodyPr rtlCol="0"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3" name="Espaço Reservado para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4779896"/>
            <a:ext cx="5671764" cy="1843069"/>
          </a:xfrm>
        </p:spPr>
        <p:txBody>
          <a:bodyPr rtlCol="0"/>
          <a:lstStyle>
            <a:lvl1pPr marL="0" indent="0" algn="l">
              <a:buNone/>
              <a:defRPr sz="22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1pPr>
            <a:lvl2pPr marL="0" indent="0" algn="l">
              <a:buNone/>
              <a:defRPr sz="20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2pPr>
            <a:lvl3pPr marL="0" indent="0" algn="l">
              <a:buNone/>
              <a:defRPr sz="18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3pPr>
            <a:lvl4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4pPr>
            <a:lvl5pPr marL="0" indent="0" algn="l">
              <a:buNone/>
              <a:defRPr sz="1600">
                <a:gradFill>
                  <a:gsLst>
                    <a:gs pos="15000">
                      <a:schemeClr val="bg1"/>
                    </a:gs>
                    <a:gs pos="47000">
                      <a:schemeClr val="bg1"/>
                    </a:gs>
                  </a:gsLst>
                  <a:lin ang="5400000" scaled="1"/>
                </a:gradFill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29200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o explicativo Sem marcadores pequen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a livre: Forma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472751"/>
            <a:ext cx="4566001" cy="1643527"/>
          </a:xfrm>
        </p:spPr>
        <p:txBody>
          <a:bodyPr wrap="square" lIns="91440" rIns="91440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2800" b="0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pt-BR" noProof="0"/>
              <a:t>Uma introdução breve</a:t>
            </a:r>
            <a:br>
              <a:rPr lang="pt-BR" noProof="0"/>
            </a:br>
            <a:r>
              <a:rPr lang="pt-BR" noProof="0"/>
              <a:t>para os dados, revelando</a:t>
            </a:r>
            <a:br>
              <a:rPr lang="pt-BR" noProof="0"/>
            </a:br>
            <a:r>
              <a:rPr lang="pt-BR" noProof="0"/>
              <a:t>um passo de cada vez para ajudar na compreensão.</a:t>
            </a: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19100"/>
            <a:ext cx="5671764" cy="1705723"/>
          </a:xfrm>
        </p:spPr>
        <p:txBody>
          <a:bodyPr rtlCol="0"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1750600" y="6484937"/>
            <a:ext cx="42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5AE1514C-5E56-4738-A1FF-4B1CFD2A3E36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555244" y="0"/>
            <a:ext cx="4083304" cy="1800493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noProof="0"/>
              <a:t>Clique para editar o estilo do título mestre</a:t>
            </a:r>
          </a:p>
        </p:txBody>
      </p:sp>
      <p:sp>
        <p:nvSpPr>
          <p:cNvPr id="12" name="Espaço Reservado para Texto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7329"/>
            <a:ext cx="5671764" cy="1705723"/>
          </a:xfrm>
        </p:spPr>
        <p:txBody>
          <a:bodyPr rtlCol="0"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3" name="Espaço Reservado para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4975558"/>
            <a:ext cx="5671764" cy="1705723"/>
          </a:xfrm>
        </p:spPr>
        <p:txBody>
          <a:bodyPr rtlCol="0"/>
          <a:lstStyle>
            <a:lvl1pPr marL="0" indent="0" algn="l">
              <a:buNone/>
              <a:defRPr sz="2200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66067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178 0.0004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>
        <p:tmplLst>
          <p:tmpl lvl="1">
            <p:tnLst>
              <p:par>
                <p:cTn presetID="63" presetClass="path" presetSubtype="0" accel="50000" decel="50000" fill="hold" nodeType="withEffect">
                  <p:stCondLst>
                    <p:cond delay="0"/>
                  </p:stCondLst>
                  <p:childTnLst>
                    <p:animMotion origin="layout" path="M -4.375E-6 -4.07407E-6 L 0.03178 0.00047 " pathEditMode="relative" rAng="0" ptsTypes="AA">
                      <p:cBhvr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1589" y="23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o explicativo Sem marcadores pequen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a livre: Forma 13"/>
          <p:cNvSpPr/>
          <p:nvPr userDrawn="1"/>
        </p:nvSpPr>
        <p:spPr>
          <a:xfrm>
            <a:off x="129521" y="0"/>
            <a:ext cx="4741280" cy="2353474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31800"/>
            <a:ext cx="5371038" cy="1830245"/>
          </a:xfrm>
        </p:spPr>
        <p:txBody>
          <a:bodyPr wrap="square" lIns="146304" rIns="146304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pt-BR" noProof="0"/>
              <a:t>Uma introdução breve</a:t>
            </a:r>
            <a:br>
              <a:rPr lang="pt-BR" noProof="0"/>
            </a:br>
            <a:r>
              <a:rPr lang="pt-BR" noProof="0"/>
              <a:t>para os dados, revelando</a:t>
            </a:r>
            <a:br>
              <a:rPr lang="pt-BR" noProof="0"/>
            </a:br>
            <a:r>
              <a:rPr lang="pt-BR" noProof="0"/>
              <a:t>um passo de cada vez para ajudar na compreensão.</a:t>
            </a: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293687" y="3436331"/>
            <a:ext cx="2286000" cy="1802032"/>
          </a:xfrm>
        </p:spPr>
        <p:txBody>
          <a:bodyPr lIns="182880" tIns="146304" rIns="182880" rtlCol="0"/>
          <a:lstStyle>
            <a:lvl1pPr marL="0" indent="0" algn="l">
              <a:buNone/>
              <a:defRPr sz="1600" b="1">
                <a:latin typeface="+mn-lt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>
                <a:latin typeface="+mn-lt"/>
              </a:defRPr>
            </a:lvl3pPr>
            <a:lvl4pPr marL="0" indent="0" algn="l">
              <a:buNone/>
              <a:defRPr sz="1100">
                <a:latin typeface="+mn-lt"/>
              </a:defRPr>
            </a:lvl4pPr>
            <a:lvl5pPr marL="0" indent="0" algn="l">
              <a:buNone/>
              <a:defRPr sz="1100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555244" y="0"/>
            <a:ext cx="4083304" cy="1800493"/>
          </a:xfrm>
          <a:prstGeom prst="rect">
            <a:avLst/>
          </a:prstGeom>
        </p:spPr>
        <p:txBody>
          <a:bodyPr lIns="146304" tIns="420624" rIns="146304" rtlCol="0" anchor="t" anchorCtr="0"/>
          <a:lstStyle>
            <a:lvl1pPr>
              <a:defRPr lang="en-US" sz="3200" b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noProof="0"/>
              <a:t>Clique para editar o estilo do título mestre</a:t>
            </a:r>
          </a:p>
        </p:txBody>
      </p:sp>
      <p:sp>
        <p:nvSpPr>
          <p:cNvPr id="12" name="Espaço Reservado para Texto 8"/>
          <p:cNvSpPr>
            <a:spLocks noGrp="1"/>
          </p:cNvSpPr>
          <p:nvPr>
            <p:ph type="body" sz="quarter" idx="12" hasCustomPrompt="1"/>
          </p:nvPr>
        </p:nvSpPr>
        <p:spPr>
          <a:xfrm>
            <a:off x="2661017" y="3436331"/>
            <a:ext cx="2286000" cy="1750736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0" name="Espaço Reservado para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5028347" y="3436331"/>
            <a:ext cx="2286000" cy="1750736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sz="14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1" name="Espaço Reservado para Texto 8"/>
          <p:cNvSpPr>
            <a:spLocks noGrp="1"/>
          </p:cNvSpPr>
          <p:nvPr>
            <p:ph type="body" sz="quarter" idx="14" hasCustomPrompt="1"/>
          </p:nvPr>
        </p:nvSpPr>
        <p:spPr>
          <a:xfrm>
            <a:off x="7395677" y="3436331"/>
            <a:ext cx="2286000" cy="1802032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5" name="Espaço Reservado para Texto 8"/>
          <p:cNvSpPr>
            <a:spLocks noGrp="1"/>
          </p:cNvSpPr>
          <p:nvPr>
            <p:ph type="body" sz="quarter" idx="15" hasCustomPrompt="1"/>
          </p:nvPr>
        </p:nvSpPr>
        <p:spPr>
          <a:xfrm>
            <a:off x="9763006" y="3436331"/>
            <a:ext cx="2286000" cy="1750736"/>
          </a:xfrm>
        </p:spPr>
        <p:txBody>
          <a:bodyPr lIns="182880" tIns="146304" rIns="91440" rtlCol="0"/>
          <a:lstStyle>
            <a:lvl1pPr marL="0" indent="0" algn="l">
              <a:buNone/>
              <a:defRPr lang="en-US" sz="16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>
              <a:buNone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>
              <a:buNone/>
              <a:defRPr sz="1200" b="1">
                <a:latin typeface="+mn-lt"/>
              </a:defRPr>
            </a:lvl3pPr>
            <a:lvl4pPr marL="0" indent="0" algn="l">
              <a:buNone/>
              <a:defRPr sz="1100" b="0">
                <a:latin typeface="+mn-lt"/>
              </a:defRPr>
            </a:lvl4pPr>
            <a:lvl5pPr marL="0" indent="0" algn="l">
              <a:buNone/>
              <a:defRPr sz="1100" b="0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3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15880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, 5 Pilares de texto me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304800" y="2598127"/>
            <a:ext cx="3714704" cy="2805896"/>
          </a:xfrm>
        </p:spPr>
        <p:txBody>
          <a:bodyPr lIns="91440" rIns="91440" rtlCol="0"/>
          <a:lstStyle>
            <a:lvl1pPr algn="ctr">
              <a:spcAft>
                <a:spcPts val="3000"/>
              </a:spcAft>
              <a:defRPr sz="24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Conteúdo 2"/>
          <p:cNvSpPr>
            <a:spLocks noGrp="1"/>
          </p:cNvSpPr>
          <p:nvPr>
            <p:ph idx="14" hasCustomPrompt="1"/>
          </p:nvPr>
        </p:nvSpPr>
        <p:spPr>
          <a:xfrm>
            <a:off x="4168631" y="2598127"/>
            <a:ext cx="3840480" cy="3806170"/>
          </a:xfrm>
        </p:spPr>
        <p:txBody>
          <a:bodyPr lIns="91440" rIns="91440" rtlCol="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pt-BR" noProof="0"/>
              <a:t>Editar estilos de texto Mestre</a:t>
            </a:r>
          </a:p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pt-BR" noProof="0"/>
              <a:t>Segundo nível</a:t>
            </a:r>
          </a:p>
          <a:p>
            <a:pPr marL="0" lvl="2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pt-BR" noProof="0"/>
              <a:t>Terceiro nível</a:t>
            </a:r>
          </a:p>
          <a:p>
            <a:pPr marL="0" lvl="3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pt-BR" noProof="0"/>
              <a:t>Quarto nível</a:t>
            </a:r>
          </a:p>
          <a:p>
            <a:pPr marL="0" lvl="4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pt-BR" noProof="0"/>
              <a:t>Quinto nível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5" hasCustomPrompt="1"/>
          </p:nvPr>
        </p:nvSpPr>
        <p:spPr>
          <a:xfrm>
            <a:off x="8158238" y="2598127"/>
            <a:ext cx="3773077" cy="3806170"/>
          </a:xfrm>
        </p:spPr>
        <p:txBody>
          <a:bodyPr lIns="91440" rIns="91440" rtlCol="0"/>
          <a:lstStyle>
            <a:lvl1pPr algn="ctr">
              <a:defRPr lang="en-US" sz="2400" kern="1200" dirty="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pt-BR" noProof="0"/>
              <a:t>Editar estilos de texto Mestre</a:t>
            </a:r>
          </a:p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pt-BR" noProof="0"/>
              <a:t>Segundo nível</a:t>
            </a:r>
          </a:p>
          <a:p>
            <a:pPr marL="0" lvl="2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pt-BR" noProof="0"/>
              <a:t>Terceiro nível</a:t>
            </a:r>
          </a:p>
          <a:p>
            <a:pPr marL="0" lvl="3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pt-BR" noProof="0"/>
              <a:t>Quarto nível</a:t>
            </a:r>
          </a:p>
          <a:p>
            <a:pPr marL="0" lvl="4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pt-BR" noProof="0"/>
              <a:t>Quinto nível</a:t>
            </a:r>
          </a:p>
        </p:txBody>
      </p:sp>
      <p:sp>
        <p:nvSpPr>
          <p:cNvPr id="11" name="Forma livre: Forma 10"/>
          <p:cNvSpPr/>
          <p:nvPr userDrawn="1"/>
        </p:nvSpPr>
        <p:spPr>
          <a:xfrm>
            <a:off x="129521" y="0"/>
            <a:ext cx="2749481" cy="1364786"/>
          </a:xfrm>
          <a:custGeom>
            <a:avLst/>
            <a:gdLst>
              <a:gd name="connsiteX0" fmla="*/ 0 w 4741280"/>
              <a:gd name="connsiteY0" fmla="*/ 0 h 2353474"/>
              <a:gd name="connsiteX1" fmla="*/ 4741280 w 4741280"/>
              <a:gd name="connsiteY1" fmla="*/ 0 h 2353474"/>
              <a:gd name="connsiteX2" fmla="*/ 4729949 w 4741280"/>
              <a:gd name="connsiteY2" fmla="*/ 224399 h 2353474"/>
              <a:gd name="connsiteX3" fmla="*/ 2370640 w 4741280"/>
              <a:gd name="connsiteY3" fmla="*/ 2353474 h 2353474"/>
              <a:gd name="connsiteX4" fmla="*/ 11331 w 4741280"/>
              <a:gd name="connsiteY4" fmla="*/ 224399 h 235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1280" h="2353474">
                <a:moveTo>
                  <a:pt x="0" y="0"/>
                </a:moveTo>
                <a:lnTo>
                  <a:pt x="4741280" y="0"/>
                </a:lnTo>
                <a:lnTo>
                  <a:pt x="4729949" y="224399"/>
                </a:lnTo>
                <a:cubicBezTo>
                  <a:pt x="4608502" y="1420269"/>
                  <a:pt x="3598552" y="2353474"/>
                  <a:pt x="2370640" y="2353474"/>
                </a:cubicBezTo>
                <a:cubicBezTo>
                  <a:pt x="1142728" y="2353474"/>
                  <a:pt x="132779" y="1420269"/>
                  <a:pt x="11331" y="22439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16322" y="339408"/>
            <a:ext cx="2375877" cy="978729"/>
          </a:xfrm>
        </p:spPr>
        <p:txBody>
          <a:bodyPr rtlCol="0"/>
          <a:lstStyle>
            <a:lvl1pPr algn="ctr">
              <a:defRPr lang="en-US" sz="3200" b="0" i="0" kern="1200" spc="60" baseline="0" dirty="0">
                <a:solidFill>
                  <a:schemeClr val="bg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noProof="0"/>
              <a:t>CLIQUE PARA</a:t>
            </a:r>
          </a:p>
        </p:txBody>
      </p:sp>
      <p:sp>
        <p:nvSpPr>
          <p:cNvPr id="10" name="Espaço Reservado para Texto 9"/>
          <p:cNvSpPr>
            <a:spLocks noGrp="1"/>
          </p:cNvSpPr>
          <p:nvPr>
            <p:ph type="body" sz="quarter" idx="16" hasCustomPrompt="1"/>
          </p:nvPr>
        </p:nvSpPr>
        <p:spPr>
          <a:xfrm>
            <a:off x="2879003" y="419100"/>
            <a:ext cx="9084398" cy="1870769"/>
          </a:xfrm>
        </p:spPr>
        <p:txBody>
          <a:bodyPr rtlCol="0"/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7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153865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, 5 Pilares de texto me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0" y="0"/>
            <a:ext cx="12192000" cy="1214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68658" y="3493674"/>
            <a:ext cx="2377440" cy="2226763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4" hasCustomPrompt="1"/>
          </p:nvPr>
        </p:nvSpPr>
        <p:spPr>
          <a:xfrm>
            <a:off x="2483635" y="3493674"/>
            <a:ext cx="2377440" cy="2226763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9" name="Espaço Reservado para Conteúdo 2"/>
          <p:cNvSpPr>
            <a:spLocks noGrp="1"/>
          </p:cNvSpPr>
          <p:nvPr>
            <p:ph idx="15" hasCustomPrompt="1"/>
          </p:nvPr>
        </p:nvSpPr>
        <p:spPr>
          <a:xfrm>
            <a:off x="4898612" y="3493674"/>
            <a:ext cx="2377440" cy="2226763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0" name="Espaço Reservado para Conteúdo 2"/>
          <p:cNvSpPr>
            <a:spLocks noGrp="1"/>
          </p:cNvSpPr>
          <p:nvPr>
            <p:ph idx="16" hasCustomPrompt="1"/>
          </p:nvPr>
        </p:nvSpPr>
        <p:spPr>
          <a:xfrm>
            <a:off x="7313589" y="3493674"/>
            <a:ext cx="2377440" cy="2226763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7" hasCustomPrompt="1"/>
          </p:nvPr>
        </p:nvSpPr>
        <p:spPr>
          <a:xfrm>
            <a:off x="9728566" y="3493674"/>
            <a:ext cx="2377440" cy="2226763"/>
          </a:xfrm>
        </p:spPr>
        <p:txBody>
          <a:bodyPr lIns="146304" rIns="146304" rtlCol="0"/>
          <a:lstStyle>
            <a:lvl1pPr algn="ctr">
              <a:defRPr sz="2200">
                <a:gradFill>
                  <a:gsLst>
                    <a:gs pos="15000">
                      <a:schemeClr val="tx2"/>
                    </a:gs>
                    <a:gs pos="47000">
                      <a:schemeClr val="tx2"/>
                    </a:gs>
                  </a:gsLst>
                  <a:lin ang="5400000" scaled="1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2" name="Retângulo 11"/>
          <p:cNvSpPr/>
          <p:nvPr userDrawn="1"/>
        </p:nvSpPr>
        <p:spPr>
          <a:xfrm>
            <a:off x="297258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3" name="Retângulo 12"/>
          <p:cNvSpPr/>
          <p:nvPr userDrawn="1"/>
        </p:nvSpPr>
        <p:spPr>
          <a:xfrm>
            <a:off x="2712235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4" name="Retângulo 13"/>
          <p:cNvSpPr/>
          <p:nvPr userDrawn="1"/>
        </p:nvSpPr>
        <p:spPr>
          <a:xfrm>
            <a:off x="7542189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5" name="Retângulo 14"/>
          <p:cNvSpPr/>
          <p:nvPr userDrawn="1"/>
        </p:nvSpPr>
        <p:spPr>
          <a:xfrm>
            <a:off x="9957166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16" name="Retângulo 15"/>
          <p:cNvSpPr/>
          <p:nvPr userDrawn="1"/>
        </p:nvSpPr>
        <p:spPr>
          <a:xfrm>
            <a:off x="5127212" y="3382066"/>
            <a:ext cx="1920240" cy="182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70361"/>
            <a:ext cx="12192000" cy="535531"/>
          </a:xfrm>
        </p:spPr>
        <p:txBody>
          <a:bodyPr rtlCol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noProof="0"/>
              <a:t>Clique para editar o estilo do título mestre</a:t>
            </a:r>
          </a:p>
        </p:txBody>
      </p:sp>
      <p:sp>
        <p:nvSpPr>
          <p:cNvPr id="17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68658" y="2577396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#</a:t>
            </a:r>
          </a:p>
        </p:txBody>
      </p:sp>
      <p:sp>
        <p:nvSpPr>
          <p:cNvPr id="18" name="Espaço Reservado para Conteúdo 2"/>
          <p:cNvSpPr>
            <a:spLocks noGrp="1"/>
          </p:cNvSpPr>
          <p:nvPr>
            <p:ph idx="19" hasCustomPrompt="1"/>
          </p:nvPr>
        </p:nvSpPr>
        <p:spPr>
          <a:xfrm>
            <a:off x="2483635" y="2577396"/>
            <a:ext cx="2377440" cy="840230"/>
          </a:xfrm>
        </p:spPr>
        <p:txBody>
          <a:bodyPr lIns="146304" rIns="146304" rtlCol="0"/>
          <a:lstStyle>
            <a:lvl1pPr algn="ctr">
              <a:defRPr lang="en-US" sz="5400" b="1" kern="12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noProof="0"/>
              <a:t>#</a:t>
            </a:r>
          </a:p>
        </p:txBody>
      </p:sp>
      <p:sp>
        <p:nvSpPr>
          <p:cNvPr id="19" name="Espaço Reservado para Conteúdo 2"/>
          <p:cNvSpPr>
            <a:spLocks noGrp="1"/>
          </p:cNvSpPr>
          <p:nvPr>
            <p:ph idx="20" hasCustomPrompt="1"/>
          </p:nvPr>
        </p:nvSpPr>
        <p:spPr>
          <a:xfrm>
            <a:off x="4898612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 rtl="0"/>
            <a:r>
              <a:rPr lang="pt-BR" noProof="0"/>
              <a:t>#</a:t>
            </a:r>
          </a:p>
        </p:txBody>
      </p:sp>
      <p:sp>
        <p:nvSpPr>
          <p:cNvPr id="20" name="Espaço Reservado para Conteúdo 2"/>
          <p:cNvSpPr>
            <a:spLocks noGrp="1"/>
          </p:cNvSpPr>
          <p:nvPr>
            <p:ph idx="21" hasCustomPrompt="1"/>
          </p:nvPr>
        </p:nvSpPr>
        <p:spPr>
          <a:xfrm>
            <a:off x="7313589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 rtl="0"/>
            <a:r>
              <a:rPr lang="pt-BR" noProof="0"/>
              <a:t>#</a:t>
            </a:r>
          </a:p>
        </p:txBody>
      </p:sp>
      <p:sp>
        <p:nvSpPr>
          <p:cNvPr id="21" name="Espaço Reservado para Conteúdo 2"/>
          <p:cNvSpPr>
            <a:spLocks noGrp="1"/>
          </p:cNvSpPr>
          <p:nvPr>
            <p:ph idx="22" hasCustomPrompt="1"/>
          </p:nvPr>
        </p:nvSpPr>
        <p:spPr>
          <a:xfrm>
            <a:off x="9728566" y="2577396"/>
            <a:ext cx="2377440" cy="840230"/>
          </a:xfrm>
        </p:spPr>
        <p:txBody>
          <a:bodyPr vert="horz" wrap="square" lIns="146304" tIns="45720" rIns="146304" bIns="45720" rtlCol="0">
            <a:spAutoFit/>
          </a:bodyPr>
          <a:lstStyle>
            <a:lvl1pPr algn="ctr">
              <a:defRPr lang="en-US" sz="54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 algn="ctr" rtl="0"/>
            <a:r>
              <a:rPr lang="pt-BR" noProof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24911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 p14:presetBounceEnd="32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32000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entr" presetSubtype="4" decel="10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7" grpId="0" uiExpand="1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9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0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1" grpId="0">
            <p:tmplLst>
              <p:tmpl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7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8" grpId="0" uiExpand="1" build="p">
            <p:tmplLst>
              <p:tmpl lvl="1"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2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3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4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  <p:tmpl lvl="5">
                <p:tnLst>
                  <p:par>
                    <p:cTn presetID="2" presetClass="entr" presetSubtype="4" decel="100000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8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9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19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0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0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21" grpId="0">
            <p:tmplLst>
              <p:tmpl>
                <p:tnLst>
                  <p:par>
                    <p:cTn presetID="2" presetClass="entr" presetSubtype="1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750" fill="hold"/>
                            <p:tgtEl>
                              <p:spTgt spid="21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0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50-50 Layout de Foto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/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pPr rtl="0"/>
            <a:r>
              <a:rPr lang="pt-BR" noProof="0"/>
              <a:t>Clique no ícone para adicionar imagens ou ficar online em...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#</a:t>
            </a:r>
          </a:p>
        </p:txBody>
      </p:sp>
      <p:sp>
        <p:nvSpPr>
          <p:cNvPr id="8" name="Espaço Reservado para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428050"/>
            <a:ext cx="6129304" cy="3169586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9" name="Espaço Reservado para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1554163"/>
            <a:ext cx="6096000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pt-BR" noProof="0"/>
              <a:t>Editar estilos de texto Mestre</a:t>
            </a:r>
          </a:p>
        </p:txBody>
      </p:sp>
      <p:sp>
        <p:nvSpPr>
          <p:cNvPr id="10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465193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Layout de Foto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/>
          <p:cNvSpPr>
            <a:spLocks noGrp="1"/>
          </p:cNvSpPr>
          <p:nvPr>
            <p:ph type="pic" sz="quarter" idx="10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1802836" y="6484937"/>
            <a:ext cx="3877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5AE1514C-5E56-4738-A1FF-4B1CFD2A3E36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6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#</a:t>
            </a:r>
          </a:p>
        </p:txBody>
      </p:sp>
      <p:sp>
        <p:nvSpPr>
          <p:cNvPr id="9" name="Espaço Reservado para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429000"/>
            <a:ext cx="6096000" cy="3092641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spcAft>
                <a:spcPts val="600"/>
              </a:spcAft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0" name="Espaço Reservado para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1554163"/>
            <a:ext cx="6096000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pt-BR" noProof="0"/>
              <a:t>Editar estilos de texto Mestre</a:t>
            </a:r>
          </a:p>
        </p:txBody>
      </p:sp>
      <p:sp>
        <p:nvSpPr>
          <p:cNvPr id="12" name="Espaço reservado para o número do slide 7" hidden="1"/>
          <p:cNvSpPr txBox="1">
            <a:spLocks/>
          </p:cNvSpPr>
          <p:nvPr userDrawn="1"/>
        </p:nvSpPr>
        <p:spPr>
          <a:xfrm>
            <a:off x="10343911" y="6498718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4997E989-D798-4C62-8E93-3D2D613C2488}" type="slidenum">
              <a:rPr lang="en-US" smtClean="0">
                <a:solidFill>
                  <a:schemeClr val="bg1"/>
                </a:solidFill>
              </a:rPr>
              <a:pPr rtl="0"/>
              <a:t>‹nº›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579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0-50 Layout de Foto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/>
          <p:cNvSpPr>
            <a:spLocks noGrp="1"/>
          </p:cNvSpPr>
          <p:nvPr>
            <p:ph type="pic" sz="quarter" idx="10"/>
          </p:nvPr>
        </p:nvSpPr>
        <p:spPr bwMode="ltGray">
          <a:xfrm>
            <a:off x="6129304" y="0"/>
            <a:ext cx="6062696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3600" b="1" cap="none" baseline="0">
                <a:solidFill>
                  <a:srgbClr val="FFC000"/>
                </a:solidFill>
                <a:latin typeface="+mn-lt"/>
              </a:defRPr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429000"/>
            <a:ext cx="6129304" cy="3169586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#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1554163"/>
            <a:ext cx="6129304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pt-BR" noProof="0"/>
              <a:t>Editar estilos de texto Mestre</a:t>
            </a:r>
          </a:p>
        </p:txBody>
      </p:sp>
      <p:sp>
        <p:nvSpPr>
          <p:cNvPr id="8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888233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-50 Layout de Fotos à Esquerda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/>
          <p:cNvSpPr>
            <a:spLocks noGrp="1"/>
          </p:cNvSpPr>
          <p:nvPr>
            <p:ph type="pic" sz="quarter" idx="10"/>
          </p:nvPr>
        </p:nvSpPr>
        <p:spPr bwMode="ltGray">
          <a:xfrm flipH="1">
            <a:off x="-1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8" name="Espaço Reservado para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6094443" y="3425619"/>
            <a:ext cx="6097555" cy="3169586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9" name="Espaço Reservado para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6094443" y="1554163"/>
            <a:ext cx="6097556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pt-BR" noProof="0"/>
              <a:t>Editar estilos de texto Mestre</a:t>
            </a:r>
          </a:p>
        </p:txBody>
      </p:sp>
      <p:sp>
        <p:nvSpPr>
          <p:cNvPr id="10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77433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#</a:t>
            </a:r>
          </a:p>
        </p:txBody>
      </p:sp>
      <p:sp>
        <p:nvSpPr>
          <p:cNvPr id="11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79820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50-50 Layout de Fotos à Esquerda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/>
          <p:cNvSpPr>
            <a:spLocks noGrp="1"/>
          </p:cNvSpPr>
          <p:nvPr>
            <p:ph type="pic" sz="quarter" idx="10"/>
          </p:nvPr>
        </p:nvSpPr>
        <p:spPr bwMode="ltGray">
          <a:xfrm>
            <a:off x="0" y="0"/>
            <a:ext cx="6094444" cy="6856100"/>
          </a:xfrm>
          <a:blipFill>
            <a:blip r:embed="rId2"/>
            <a:srcRect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8" name="Espaço Reservado para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6180534" y="3429000"/>
            <a:ext cx="6011466" cy="3169586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0" name="Espaço Reservado para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6180534" y="1554163"/>
            <a:ext cx="5791200" cy="5909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algn="ctr"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pt-BR" noProof="0"/>
              <a:t>Editar estilos de texto Mestre</a:t>
            </a:r>
          </a:p>
        </p:txBody>
      </p:sp>
      <p:sp>
        <p:nvSpPr>
          <p:cNvPr id="11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77433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#</a:t>
            </a:r>
          </a:p>
        </p:txBody>
      </p:sp>
      <p:sp>
        <p:nvSpPr>
          <p:cNvPr id="12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4176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052386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50-50 Layout de Fotos à Esquerda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/>
          <p:cNvSpPr>
            <a:spLocks noGrp="1"/>
          </p:cNvSpPr>
          <p:nvPr>
            <p:ph type="pic" sz="quarter" idx="10"/>
          </p:nvPr>
        </p:nvSpPr>
        <p:spPr bwMode="ltGray">
          <a:xfrm flipH="1">
            <a:off x="0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6138266" y="3457545"/>
            <a:ext cx="6053733" cy="3169586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solidFill>
                  <a:schemeClr val="tx2"/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8" name="Espaço Reservado para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6138267" y="1554164"/>
            <a:ext cx="5875734" cy="5355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pt-BR" noProof="0"/>
              <a:t>50/50 layout de fotos</a:t>
            </a:r>
          </a:p>
        </p:txBody>
      </p:sp>
      <p:sp>
        <p:nvSpPr>
          <p:cNvPr id="9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6288845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0-50 Layout de Fotos à Esquerda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/>
          <p:cNvSpPr>
            <a:spLocks noGrp="1"/>
          </p:cNvSpPr>
          <p:nvPr>
            <p:ph type="pic" sz="quarter" idx="10"/>
          </p:nvPr>
        </p:nvSpPr>
        <p:spPr bwMode="ltGray">
          <a:xfrm flipH="1">
            <a:off x="-1" y="0"/>
            <a:ext cx="6094444" cy="6856100"/>
          </a:xfrm>
          <a:blipFill>
            <a:blip r:embed="rId2"/>
            <a:stretch>
              <a:fillRect/>
            </a:stretch>
          </a:blipFill>
        </p:spPr>
        <p:txBody>
          <a:bodyPr tIns="548640" rtlCol="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2107099"/>
            <a:ext cx="6096000" cy="2643801"/>
          </a:xfrm>
        </p:spPr>
        <p:txBody>
          <a:bodyPr rtlCol="0" anchor="ctr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ts val="2400"/>
              </a:spcBef>
              <a:spcAft>
                <a:spcPts val="6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spcBef>
                <a:spcPts val="0"/>
              </a:spcBef>
              <a:spcAft>
                <a:spcPts val="600"/>
              </a:spcAft>
              <a:defRPr sz="2800"/>
            </a:lvl2pPr>
            <a:lvl3pPr algn="ctr">
              <a:spcBef>
                <a:spcPts val="0"/>
              </a:spcBef>
              <a:spcAft>
                <a:spcPts val="600"/>
              </a:spcAft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spcBef>
                <a:spcPts val="0"/>
              </a:spcBef>
              <a:spcAft>
                <a:spcPts val="600"/>
              </a:spcAft>
              <a:defRPr sz="2000" b="1"/>
            </a:lvl4pPr>
            <a:lvl5pPr algn="ctr"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9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806054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50-50 Layout de Fotos à Esquerda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0413" cy="6858000"/>
          </a:xfrm>
          <a:blipFill>
            <a:blip r:embed="rId2"/>
            <a:stretch>
              <a:fillRect/>
            </a:stretch>
          </a:blipFill>
        </p:spPr>
        <p:txBody>
          <a:bodyPr rtlCol="0" anchor="ctr" anchorCtr="0">
            <a:noAutofit/>
          </a:bodyPr>
          <a:lstStyle>
            <a:lvl1pPr algn="r">
              <a:defRPr baseline="0"/>
            </a:lvl1pPr>
          </a:lstStyle>
          <a:p>
            <a:pPr rtl="0"/>
            <a:r>
              <a:rPr lang="pt-BR" noProof="0"/>
              <a:t>Imagem de Sangramento Total</a:t>
            </a:r>
          </a:p>
        </p:txBody>
      </p:sp>
      <p:sp>
        <p:nvSpPr>
          <p:cNvPr id="7" name="Espaço Reservado para Conteúdo 2"/>
          <p:cNvSpPr>
            <a:spLocks noGrp="1"/>
          </p:cNvSpPr>
          <p:nvPr>
            <p:ph idx="18" hasCustomPrompt="1"/>
          </p:nvPr>
        </p:nvSpPr>
        <p:spPr>
          <a:xfrm>
            <a:off x="1875949" y="419100"/>
            <a:ext cx="2377440" cy="840230"/>
          </a:xfrm>
        </p:spPr>
        <p:txBody>
          <a:bodyPr lIns="146304" rIns="146304" rtlCol="0"/>
          <a:lstStyle>
            <a:lvl1pPr marL="0" algn="ctr" defTabSz="914400" rtl="0" eaLnBrk="1" latinLnBrk="0" hangingPunct="1">
              <a:defRPr lang="en-US" sz="5400" kern="1200" dirty="0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algn="ctr"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 algn="ctr">
              <a:defRPr sz="1800"/>
            </a:lvl3pPr>
            <a:lvl4pPr algn="ctr">
              <a:defRPr sz="1800">
                <a:latin typeface="+mn-lt"/>
              </a:defRPr>
            </a:lvl4pPr>
            <a:lvl5pPr algn="ctr">
              <a:defRPr sz="1600">
                <a:latin typeface="+mn-lt"/>
              </a:defRPr>
            </a:lvl5pPr>
          </a:lstStyle>
          <a:p>
            <a:pPr lvl="0" rtl="0"/>
            <a:r>
              <a:rPr lang="pt-BR" noProof="0"/>
              <a:t>#</a:t>
            </a:r>
          </a:p>
        </p:txBody>
      </p:sp>
      <p:sp>
        <p:nvSpPr>
          <p:cNvPr id="11" name="Espaço Reservado para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3429000"/>
            <a:ext cx="5960269" cy="3169586"/>
          </a:xfrm>
        </p:spPr>
        <p:txBody>
          <a:bodyPr rtlCol="0" anchor="t" anchorCtr="0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3000"/>
              </a:spcAft>
              <a:buNone/>
              <a:defRPr lang="en-US" sz="3600" b="0" i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chemeClr val="tx2"/>
                    </a:gs>
                  </a:gsLst>
                  <a:lin ang="5400000" scaled="1"/>
                </a:gra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  <a:lvl2pPr algn="ctr">
              <a:defRPr sz="2800"/>
            </a:lvl2pPr>
            <a:lvl3pPr algn="ctr">
              <a:defRPr lang="en-US" sz="2400" b="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algn="ctr">
              <a:defRPr sz="2000" b="1"/>
            </a:lvl4pPr>
            <a:lvl5pPr algn="ctr">
              <a:defRPr sz="1800"/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2" name="Espaço Reservado para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1554164"/>
            <a:ext cx="5875734" cy="535531"/>
          </a:xfrm>
        </p:spPr>
        <p:txBody>
          <a:bodyPr rtlCol="0"/>
          <a:lstStyle>
            <a:lvl1pPr algn="ctr">
              <a:defRPr sz="3600" b="0">
                <a:latin typeface="+mj-lt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32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marL="0" lvl="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pt-BR" noProof="0"/>
              <a:t>Título</a:t>
            </a:r>
          </a:p>
        </p:txBody>
      </p:sp>
      <p:sp>
        <p:nvSpPr>
          <p:cNvPr id="13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7891402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o explicativo Sem marcadores pequen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0" y="3367878"/>
            <a:ext cx="5192775" cy="1830245"/>
          </a:xfrm>
        </p:spPr>
        <p:txBody>
          <a:bodyPr wrap="square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pt-BR" noProof="0"/>
              <a:t>Uma introdução breve</a:t>
            </a:r>
            <a:br>
              <a:rPr lang="pt-BR" noProof="0"/>
            </a:br>
            <a:r>
              <a:rPr lang="pt-BR" noProof="0"/>
              <a:t>para os dados, revelando</a:t>
            </a:r>
            <a:br>
              <a:rPr lang="pt-BR" noProof="0"/>
            </a:br>
            <a:r>
              <a:rPr lang="pt-BR" noProof="0"/>
              <a:t>um passo de cada vez para ajudar na compreensão.</a:t>
            </a: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6253316" y="3503950"/>
            <a:ext cx="5671764" cy="1705723"/>
          </a:xfrm>
        </p:spPr>
        <p:txBody>
          <a:bodyPr rtlCol="0"/>
          <a:lstStyle>
            <a:lvl1pPr marL="0" indent="0" algn="l">
              <a:buNone/>
              <a:defRPr sz="1961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2974848"/>
          </a:xfrm>
          <a:blipFill>
            <a:blip r:embed="rId2"/>
            <a:srcRect/>
            <a:stretch>
              <a:fillRect t="-65721" r="-4798" b="-46455"/>
            </a:stretch>
          </a:blipFill>
        </p:spPr>
        <p:txBody>
          <a:bodyPr rtlCol="0" anchor="ctr" anchorCtr="0">
            <a:noAutofit/>
          </a:bodyPr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11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669198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m branco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12066954" cy="6858000"/>
          </a:xfrm>
        </p:spPr>
        <p:txBody>
          <a:bodyPr rtlCol="0" anchor="ctr">
            <a:no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15583958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>
          <a:xfrm>
            <a:off x="11747687" y="6465381"/>
            <a:ext cx="431425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893648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OU TRANSI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907634" y="3213970"/>
            <a:ext cx="2805809" cy="2783284"/>
          </a:xfrm>
          <a:prstGeom prst="ellipse">
            <a:avLst/>
          </a:prstGeom>
          <a:noFill/>
          <a:ln w="19050" cap="flat" cmpd="sng" algn="ctr">
            <a:solidFill>
              <a:srgbClr val="75D1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219939" y="2240230"/>
            <a:ext cx="9107555" cy="2308324"/>
          </a:xfrm>
          <a:prstGeom prst="rect">
            <a:avLst/>
          </a:prstGeom>
          <a:noFill/>
        </p:spPr>
        <p:txBody>
          <a:bodyPr rtlCol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3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pt-BR" noProof="0"/>
              <a:t>CLIQUE PARA EDITAR O TÍTULO</a:t>
            </a:r>
          </a:p>
        </p:txBody>
      </p:sp>
      <p:sp>
        <p:nvSpPr>
          <p:cNvPr id="8" name="Caixa de Texto 7">
            <a:hlinkClick r:id="rId2"/>
            <a:extLst>
              <a:ext uri="{FF2B5EF4-FFF2-40B4-BE49-F238E27FC236}">
                <a16:creationId xmlns:a16="http://schemas.microsoft.com/office/drawing/2014/main" id="{E516C148-33F4-423B-AB9D-096AA82E12F1}"/>
              </a:ext>
            </a:extLst>
          </p:cNvPr>
          <p:cNvSpPr txBox="1"/>
          <p:nvPr userDrawn="1"/>
        </p:nvSpPr>
        <p:spPr>
          <a:xfrm>
            <a:off x="191616" y="6337795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noProof="0">
                <a:solidFill>
                  <a:schemeClr val="bg2">
                    <a:lumMod val="50000"/>
                  </a:schemeClr>
                </a:solidFill>
              </a:rPr>
              <a:t>Neal Creative </a:t>
            </a:r>
            <a:r>
              <a:rPr lang="pt-BR" sz="900" kern="1200" noProof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pt-BR" sz="1000" noProof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pt-BR" sz="1000" b="1" noProof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20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o explicativo Sem marcadores pequen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0"/>
            <a:ext cx="12192000" cy="29748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269240" y="3367878"/>
            <a:ext cx="5192775" cy="1830245"/>
          </a:xfrm>
        </p:spPr>
        <p:txBody>
          <a:bodyPr wrap="square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itchFamily="2" charset="2"/>
              <a:buNone/>
              <a:tabLst/>
              <a:defRPr lang="en-US" sz="3137" kern="1200" spc="0" baseline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rtl="0"/>
            <a:r>
              <a:rPr lang="pt-BR" noProof="0"/>
              <a:t>Uma introdução breve</a:t>
            </a:r>
            <a:br>
              <a:rPr lang="pt-BR" noProof="0"/>
            </a:br>
            <a:r>
              <a:rPr lang="pt-BR" noProof="0"/>
              <a:t>para os dados, revelando</a:t>
            </a:r>
            <a:br>
              <a:rPr lang="pt-BR" noProof="0"/>
            </a:br>
            <a:r>
              <a:rPr lang="pt-BR" noProof="0"/>
              <a:t>um passo de cada vez para ajudar na compreensão.</a:t>
            </a:r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6253316" y="3503950"/>
            <a:ext cx="5671764" cy="1705723"/>
          </a:xfrm>
        </p:spPr>
        <p:txBody>
          <a:bodyPr rtlCol="0"/>
          <a:lstStyle>
            <a:lvl1pPr marL="0" indent="0" algn="l">
              <a:buNone/>
              <a:defRPr sz="1961">
                <a:latin typeface="+mn-lt"/>
              </a:defRPr>
            </a:lvl1pPr>
            <a:lvl2pPr marL="0" indent="0" algn="l">
              <a:buNone/>
              <a:defRPr sz="1765">
                <a:latin typeface="+mn-lt"/>
              </a:defRPr>
            </a:lvl2pPr>
            <a:lvl3pPr marL="0" indent="0" algn="l">
              <a:buNone/>
              <a:defRPr sz="1568">
                <a:latin typeface="+mn-lt"/>
              </a:defRPr>
            </a:lvl3pPr>
            <a:lvl4pPr marL="0" indent="0" algn="l">
              <a:buNone/>
              <a:defRPr sz="1372">
                <a:latin typeface="+mn-lt"/>
              </a:defRPr>
            </a:lvl4pPr>
            <a:lvl5pPr marL="0" indent="0" algn="l">
              <a:buNone/>
              <a:defRPr sz="1372">
                <a:latin typeface="+mn-lt"/>
              </a:defRPr>
            </a:lvl5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2974848"/>
          </a:xfrm>
          <a:blipFill>
            <a:blip r:embed="rId2"/>
            <a:srcRect/>
            <a:stretch>
              <a:fillRect t="-65721" r="-4798" b="-46455"/>
            </a:stretch>
          </a:blipFill>
        </p:spPr>
        <p:txBody>
          <a:bodyPr rtlCol="0" anchor="ctr" anchorCtr="0">
            <a:noAutofit/>
          </a:bodyPr>
          <a:lstStyle/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2" name="Caixa de texto 11">
            <a:hlinkClick r:id="rId3"/>
            <a:extLst>
              <a:ext uri="{FF2B5EF4-FFF2-40B4-BE49-F238E27FC236}">
                <a16:creationId xmlns:a16="http://schemas.microsoft.com/office/drawing/2014/main" id="{B2DA80A1-9E22-4BFF-8562-466123B36943}"/>
              </a:ext>
            </a:extLst>
          </p:cNvPr>
          <p:cNvSpPr txBox="1"/>
          <p:nvPr userDrawn="1"/>
        </p:nvSpPr>
        <p:spPr>
          <a:xfrm>
            <a:off x="9089198" y="6298102"/>
            <a:ext cx="2466220" cy="367873"/>
          </a:xfrm>
          <a:prstGeom prst="roundRect">
            <a:avLst>
              <a:gd name="adj" fmla="val 50000"/>
            </a:avLst>
          </a:prstGeom>
          <a:solidFill>
            <a:srgbClr val="004568"/>
          </a:solidFill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b="0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Neal Creative | clique e </a:t>
            </a:r>
            <a:r>
              <a:rPr lang="pt-BR" sz="11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Saiba mais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04800" y="419099"/>
            <a:ext cx="8917577" cy="1089529"/>
          </a:xfrm>
        </p:spPr>
        <p:txBody>
          <a:bodyPr rtlCol="0"/>
          <a:lstStyle/>
          <a:p>
            <a:pPr rtl="0"/>
            <a:r>
              <a:rPr lang="pt-BR" noProof="0"/>
              <a:t>CLIQUE PARA EDITAR O ESTILO DO TÍTULO MESTRE</a:t>
            </a:r>
          </a:p>
        </p:txBody>
      </p:sp>
      <p:sp>
        <p:nvSpPr>
          <p:cNvPr id="11" name="Espaço Reservado para o Número do Slide 7"/>
          <p:cNvSpPr>
            <a:spLocks noGrp="1"/>
          </p:cNvSpPr>
          <p:nvPr>
            <p:ph type="sldNum" sz="quarter" idx="4"/>
          </p:nvPr>
        </p:nvSpPr>
        <p:spPr>
          <a:xfrm>
            <a:off x="11668594" y="6484937"/>
            <a:ext cx="523406" cy="365125"/>
          </a:xfrm>
          <a:prstGeom prst="rect">
            <a:avLst/>
          </a:prstGeom>
        </p:spPr>
        <p:txBody>
          <a:bodyPr vert="horz" wrap="none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3" name="Caixa de texto 12">
            <a:hlinkClick r:id="rId4"/>
            <a:extLst>
              <a:ext uri="{FF2B5EF4-FFF2-40B4-BE49-F238E27FC236}">
                <a16:creationId xmlns:a16="http://schemas.microsoft.com/office/drawing/2014/main" id="{1AF511EA-044E-4300-B921-D56138FE402E}"/>
              </a:ext>
            </a:extLst>
          </p:cNvPr>
          <p:cNvSpPr txBox="1"/>
          <p:nvPr userDrawn="1"/>
        </p:nvSpPr>
        <p:spPr>
          <a:xfrm>
            <a:off x="191616" y="6337795"/>
            <a:ext cx="1209664" cy="346234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noProof="0">
                <a:solidFill>
                  <a:schemeClr val="bg1">
                    <a:lumMod val="75000"/>
                  </a:schemeClr>
                </a:solidFill>
              </a:rPr>
              <a:t>Neal Creative </a:t>
            </a:r>
            <a:r>
              <a:rPr lang="pt-BR" sz="900" kern="1200" noProof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©</a:t>
            </a:r>
            <a:r>
              <a:rPr lang="pt-BR" sz="1000" noProof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pt-BR" sz="1000" b="1" noProof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40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3/15/2025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31989153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57809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413932282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81293568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3/15/2025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62112007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8A87A34-81AB-432B-8DAE-1953F412C126}" type="datetimeFigureOut">
              <a:rPr lang="en-US" smtClean="0"/>
              <a:t>3/15/2025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33315774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4997E989-D798-4C62-8E93-3D2D613C2488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19032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744" r:id="rId14"/>
    <p:sldLayoutId id="2147483712" r:id="rId15"/>
    <p:sldLayoutId id="2147483672" r:id="rId16"/>
    <p:sldLayoutId id="2147483749" r:id="rId17"/>
    <p:sldLayoutId id="2147483750" r:id="rId18"/>
    <p:sldLayoutId id="2147483674" r:id="rId19"/>
    <p:sldLayoutId id="2147483720" r:id="rId20"/>
    <p:sldLayoutId id="2147483721" r:id="rId21"/>
    <p:sldLayoutId id="2147483732" r:id="rId22"/>
    <p:sldLayoutId id="2147483730" r:id="rId23"/>
    <p:sldLayoutId id="2147483716" r:id="rId24"/>
    <p:sldLayoutId id="2147483735" r:id="rId25"/>
    <p:sldLayoutId id="2147483700" r:id="rId26"/>
    <p:sldLayoutId id="2147483734" r:id="rId27"/>
    <p:sldLayoutId id="2147483701" r:id="rId28"/>
    <p:sldLayoutId id="2147483736" r:id="rId29"/>
    <p:sldLayoutId id="2147483733" r:id="rId30"/>
    <p:sldLayoutId id="2147483741" r:id="rId31"/>
    <p:sldLayoutId id="2147483727" r:id="rId32"/>
    <p:sldLayoutId id="2147483719" r:id="rId33"/>
    <p:sldLayoutId id="2147483748" r:id="rId34"/>
    <p:sldLayoutId id="2147483753" r:id="rId35"/>
    <p:sldLayoutId id="2147483745" r:id="rId36"/>
    <p:sldLayoutId id="2147483737" r:id="rId3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pos="7536" userDrawn="1">
          <p15:clr>
            <a:srgbClr val="F26B43"/>
          </p15:clr>
        </p15:guide>
        <p15:guide id="5" orient="horz" pos="264" userDrawn="1">
          <p15:clr>
            <a:srgbClr val="F26B43"/>
          </p15:clr>
        </p15:guide>
        <p15:guide id="6" orient="horz" pos="792" userDrawn="1">
          <p15:clr>
            <a:srgbClr val="F26B43"/>
          </p15:clr>
        </p15:guide>
        <p15:guide id="7" orient="horz" pos="42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157773" y="254872"/>
            <a:ext cx="12192000" cy="6858000"/>
          </a:xfrm>
          <a:prstGeom prst="rect">
            <a:avLst/>
          </a:prstGeom>
          <a:solidFill>
            <a:schemeClr val="tx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/>
          </a:p>
        </p:txBody>
      </p:sp>
      <p:sp>
        <p:nvSpPr>
          <p:cNvPr id="14" name="Oval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Oval 9"/>
          <p:cNvSpPr/>
          <p:nvPr/>
        </p:nvSpPr>
        <p:spPr>
          <a:xfrm>
            <a:off x="5938227" y="3777775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67021" y="3777775"/>
            <a:ext cx="2805809" cy="2783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907634" y="3777775"/>
            <a:ext cx="2805809" cy="2783284"/>
          </a:xfrm>
          <a:prstGeom prst="ellipse">
            <a:avLst/>
          </a:prstGeom>
          <a:noFill/>
          <a:ln w="19050" cmpd="thinThick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ítulo 6"/>
          <p:cNvSpPr txBox="1">
            <a:spLocks/>
          </p:cNvSpPr>
          <p:nvPr/>
        </p:nvSpPr>
        <p:spPr>
          <a:xfrm>
            <a:off x="1679957" y="3280601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pt-BR" sz="8800" spc="-3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3" name="Espaço Reservado para o Número do Slide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pt-BR" smtClean="0"/>
              <a:t>1</a:t>
            </a:fld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708212" y="1843606"/>
            <a:ext cx="8641976" cy="1558270"/>
          </a:xfrm>
        </p:spPr>
        <p:txBody>
          <a:bodyPr rtlCol="0"/>
          <a:lstStyle/>
          <a:p>
            <a:pPr rtl="0"/>
            <a:r>
              <a:rPr lang="pt-BR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IMPACTO DA PSICOMOTRICIDADE NO TRATAMENTO DE CRIANÇAS AUTISTA NO MUNICÍPIO DE SANTA CARMEM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3"/>
          </p:nvPr>
        </p:nvSpPr>
        <p:spPr>
          <a:xfrm>
            <a:off x="824753" y="4530705"/>
            <a:ext cx="9795621" cy="341632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pt-BR" sz="1800" dirty="0">
                <a:solidFill>
                  <a:schemeClr val="bg1"/>
                </a:solidFill>
              </a:rPr>
              <a:t>                                   Claudia Kelly de Oliveira Magalhães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842" y="-518797"/>
            <a:ext cx="4619767" cy="4143916"/>
          </a:xfrm>
          <a:prstGeom prst="rect">
            <a:avLst/>
          </a:prstGeom>
        </p:spPr>
      </p:pic>
      <p:sp>
        <p:nvSpPr>
          <p:cNvPr id="18" name="Espaço Reservado para Texto 7"/>
          <p:cNvSpPr txBox="1">
            <a:spLocks/>
          </p:cNvSpPr>
          <p:nvPr/>
        </p:nvSpPr>
        <p:spPr>
          <a:xfrm>
            <a:off x="-12888" y="6197821"/>
            <a:ext cx="11980333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800" b="1" i="0" kern="1200" spc="300" dirty="0" smtClean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dirty="0">
                <a:solidFill>
                  <a:schemeClr val="bg1"/>
                </a:solidFill>
              </a:rPr>
              <a:t>Santa Carmem- MT</a:t>
            </a:r>
          </a:p>
        </p:txBody>
      </p:sp>
    </p:spTree>
    <p:extLst>
      <p:ext uri="{BB962C8B-B14F-4D97-AF65-F5344CB8AC3E}">
        <p14:creationId xmlns:p14="http://schemas.microsoft.com/office/powerpoint/2010/main" val="106455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o Número do Slide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pt-BR" smtClean="0"/>
              <a:pPr rtl="0"/>
              <a:t>2</a:t>
            </a:fld>
            <a:endParaRPr lang="pt-BR"/>
          </a:p>
        </p:txBody>
      </p:sp>
      <p:pic>
        <p:nvPicPr>
          <p:cNvPr id="10" name="Espaço Reservado para Image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 b="18645"/>
          <a:stretch>
            <a:fillRect/>
          </a:stretch>
        </p:blipFill>
        <p:spPr>
          <a:xfrm>
            <a:off x="0" y="5686215"/>
            <a:ext cx="1899920" cy="117178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0F17AEF-FD37-7F16-064F-70BA5A8E3A64}"/>
              </a:ext>
            </a:extLst>
          </p:cNvPr>
          <p:cNvSpPr txBox="1"/>
          <p:nvPr/>
        </p:nvSpPr>
        <p:spPr>
          <a:xfrm>
            <a:off x="1398493" y="1690991"/>
            <a:ext cx="9726707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tabLst>
                <a:tab pos="4655820" algn="l"/>
              </a:tabLst>
            </a:pPr>
            <a:r>
              <a:rPr lang="pt-BR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“Quando nos conscientizamos, as peças se encaixam”.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7ED8817-45C7-0CD1-0275-99465299F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159" y="2784009"/>
            <a:ext cx="4837019" cy="322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05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o Número do Slide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pt-BR" smtClean="0"/>
              <a:pPr rtl="0"/>
              <a:t>3</a:t>
            </a:fld>
            <a:endParaRPr lang="pt-BR"/>
          </a:p>
        </p:txBody>
      </p:sp>
      <p:pic>
        <p:nvPicPr>
          <p:cNvPr id="6" name="Espaço Reservado para Image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 b="18645"/>
          <a:stretch>
            <a:fillRect/>
          </a:stretch>
        </p:blipFill>
        <p:spPr>
          <a:xfrm>
            <a:off x="0" y="5686215"/>
            <a:ext cx="1899920" cy="117178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ED17B4A-B6A2-163B-4031-544CE0A1C0FB}"/>
              </a:ext>
            </a:extLst>
          </p:cNvPr>
          <p:cNvSpPr txBox="1"/>
          <p:nvPr/>
        </p:nvSpPr>
        <p:spPr>
          <a:xfrm>
            <a:off x="860612" y="1129552"/>
            <a:ext cx="10899588" cy="2533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>
                <a:latin typeface="Times New Roman" panose="02020603050405020304" pitchFamily="18" charset="0"/>
                <a:ea typeface="Arial Unicode MS"/>
              </a:rPr>
              <a:t>INTRODUÇÃO</a:t>
            </a:r>
            <a:r>
              <a:rPr lang="pt-BR" dirty="0">
                <a:latin typeface="Times New Roman" panose="02020603050405020304" pitchFamily="18" charset="0"/>
                <a:ea typeface="Arial Unicode MS"/>
              </a:rPr>
              <a:t> </a:t>
            </a:r>
            <a:endParaRPr lang="pt-BR" sz="180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algn="just">
              <a:lnSpc>
                <a:spcPct val="150000"/>
              </a:lnSpc>
            </a:pPr>
            <a:r>
              <a:rPr lang="pt-BR" dirty="0">
                <a:latin typeface="Times New Roman" panose="02020603050405020304" pitchFamily="18" charset="0"/>
                <a:ea typeface="Arial Unicode MS"/>
              </a:rPr>
              <a:t>	</a:t>
            </a:r>
          </a:p>
          <a:p>
            <a:pPr algn="just">
              <a:lnSpc>
                <a:spcPct val="150000"/>
              </a:lnSpc>
            </a:pPr>
            <a:r>
              <a:rPr lang="pt-BR" sz="1800" dirty="0">
                <a:effectLst/>
                <a:latin typeface="Times New Roman" panose="02020603050405020304" pitchFamily="18" charset="0"/>
                <a:ea typeface="Arial Unicode MS"/>
              </a:rPr>
              <a:t>	A Psicomotricidade é uma possibilidade de intervenção com crianças autistas, fortalecendo a interiorização da criança ao se movimentar em torno de si mesma, noções de espaços melhorando o seu desenvolvendo de marcha e no equilíbrio (GONÇALVES IAM 2012).</a:t>
            </a:r>
          </a:p>
          <a:p>
            <a:pPr algn="just">
              <a:lnSpc>
                <a:spcPct val="150000"/>
              </a:lnSpc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288C2C7-7D33-C257-A687-8A1862FE9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17" y="3545931"/>
            <a:ext cx="1693209" cy="225761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170FAD0-1EAF-55C6-7653-32233DF68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3904" y="4324817"/>
            <a:ext cx="1693209" cy="225761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98315B9-621F-03AC-EC2C-F3C8AEB40E18}"/>
              </a:ext>
            </a:extLst>
          </p:cNvPr>
          <p:cNvSpPr txBox="1"/>
          <p:nvPr/>
        </p:nvSpPr>
        <p:spPr>
          <a:xfrm>
            <a:off x="3294714" y="4049217"/>
            <a:ext cx="6405097" cy="1704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Essa</a:t>
            </a:r>
            <a:r>
              <a:rPr lang="pt-BR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contribui para o desenvolvimento completo do indivíduo no seu processo de ensino-aprendizagem, que favorece a sua motricidade, cognição, afetividade- emocional, neurológico, sempre respeitando as necessidades, e as realidades do educando.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85846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17"/>
          <p:cNvSpPr>
            <a:spLocks noGrp="1"/>
          </p:cNvSpPr>
          <p:nvPr>
            <p:ph type="body" sz="quarter" idx="13"/>
          </p:nvPr>
        </p:nvSpPr>
        <p:spPr>
          <a:xfrm>
            <a:off x="770965" y="725550"/>
            <a:ext cx="7584141" cy="9587240"/>
          </a:xfrm>
        </p:spPr>
        <p:txBody>
          <a:bodyPr rtlCol="0"/>
          <a:lstStyle/>
          <a:p>
            <a:pPr indent="0" rtl="0">
              <a:lnSpc>
                <a:spcPct val="100000"/>
              </a:lnSpc>
            </a:pPr>
            <a:endParaRPr lang="pt-BR" sz="1800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1800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r>
              <a:rPr lang="pt-BR" sz="1800" b="1" dirty="0">
                <a:solidFill>
                  <a:schemeClr val="tx1"/>
                </a:solidFill>
              </a:rPr>
              <a:t>O</a:t>
            </a:r>
            <a:r>
              <a:rPr lang="pt-BR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BJETIVOS</a:t>
            </a:r>
            <a:r>
              <a:rPr lang="pt-BR" sz="3200" b="1" dirty="0">
                <a:solidFill>
                  <a:schemeClr val="tx1"/>
                </a:solidFill>
              </a:rPr>
              <a:t> </a:t>
            </a:r>
          </a:p>
          <a:p>
            <a:pPr indent="0" rtl="0">
              <a:lnSpc>
                <a:spcPct val="100000"/>
              </a:lnSpc>
            </a:pPr>
            <a:endParaRPr lang="pt-B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7525" indent="-285750" algn="just" rt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Geral: </a:t>
            </a:r>
            <a:r>
              <a:rPr 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 oportunizar as discussões a respeito do TEA, dado o aumento dos diagnósticos, como também apresentar a importância do trabalho psicomotor especialmente com a criança autista dada as suas particularidades de desenvolvimento. </a:t>
            </a:r>
          </a:p>
          <a:p>
            <a:pPr marL="517525" indent="-285750" algn="just" rtl="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pt-BR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Específicos :</a:t>
            </a:r>
            <a:r>
              <a:rPr 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i) Contribuições da psicomotricidade para o desenvolvimento de crianças autistas.</a:t>
            </a:r>
          </a:p>
          <a:p>
            <a:pPr indent="0" algn="just" rtl="0">
              <a:lnSpc>
                <a:spcPct val="150000"/>
              </a:lnSpc>
            </a:pPr>
            <a:r>
              <a:rPr 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pt-BR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Apresentar a psicomotricidade como intervenção significativamente no desenvolvimento do indivíduo com Transtorno do Espectro Autista-TEA. </a:t>
            </a:r>
          </a:p>
          <a:p>
            <a:pPr indent="0" rtl="0">
              <a:lnSpc>
                <a:spcPct val="100000"/>
              </a:lnSpc>
            </a:pPr>
            <a:endParaRPr lang="pt-BR" sz="3200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dirty="0">
              <a:solidFill>
                <a:schemeClr val="tx1"/>
              </a:solidFill>
            </a:endParaRPr>
          </a:p>
        </p:txBody>
      </p:sp>
      <p:sp>
        <p:nvSpPr>
          <p:cNvPr id="2" name="Espaço Reservado para o Número do Slide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pt-BR" smtClean="0"/>
              <a:pPr rtl="0"/>
              <a:t>4</a:t>
            </a:fld>
            <a:endParaRPr lang="pt-BR"/>
          </a:p>
        </p:txBody>
      </p:sp>
      <p:pic>
        <p:nvPicPr>
          <p:cNvPr id="8" name="Espaço Reservado para Image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 b="18645"/>
          <a:stretch>
            <a:fillRect/>
          </a:stretch>
        </p:blipFill>
        <p:spPr>
          <a:xfrm>
            <a:off x="0" y="5686215"/>
            <a:ext cx="1899920" cy="11717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BE7C2E2-088C-38E9-28BC-8FE4ECDA9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806" y="4724750"/>
            <a:ext cx="2884394" cy="192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9094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17"/>
          <p:cNvSpPr>
            <a:spLocks noGrp="1"/>
          </p:cNvSpPr>
          <p:nvPr>
            <p:ph type="body" sz="quarter" idx="13"/>
          </p:nvPr>
        </p:nvSpPr>
        <p:spPr>
          <a:xfrm>
            <a:off x="537881" y="788893"/>
            <a:ext cx="11113649" cy="6419303"/>
          </a:xfrm>
        </p:spPr>
        <p:txBody>
          <a:bodyPr rtlCol="0"/>
          <a:lstStyle/>
          <a:p>
            <a:pPr indent="0" rtl="0">
              <a:lnSpc>
                <a:spcPct val="100000"/>
              </a:lnSpc>
            </a:pPr>
            <a:endParaRPr lang="pt-BR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rtl="0">
              <a:lnSpc>
                <a:spcPct val="100000"/>
              </a:lnSpc>
              <a:buNone/>
            </a:pPr>
            <a:r>
              <a:rPr lang="pt-BR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METODOLOGIA </a:t>
            </a:r>
          </a:p>
          <a:p>
            <a:pPr indent="0" algn="just" rtl="0">
              <a:lnSpc>
                <a:spcPct val="150000"/>
              </a:lnSpc>
              <a:buNone/>
            </a:pPr>
            <a:r>
              <a:rPr 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indent="0" algn="just" rtl="0">
              <a:lnSpc>
                <a:spcPct val="150000"/>
              </a:lnSpc>
              <a:buNone/>
            </a:pPr>
            <a:endParaRPr lang="pt-BR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 rtl="0">
              <a:lnSpc>
                <a:spcPct val="150000"/>
              </a:lnSpc>
              <a:buNone/>
            </a:pPr>
            <a:r>
              <a:rPr 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O presente trabalho é classificado como estudo de caso, com aspectos qualitativos sobre os quantitativos afim de explorar a temática sobre o impacto da psicomotricidade em crianças autista no município de Santa Carmem. O Centro de atendimento ao TEA, atende entorno de 30 crianças com diagnósticos de autismo e Transtorno do Déficit de Atenção com Hiperatividade – TDAH. </a:t>
            </a:r>
          </a:p>
          <a:p>
            <a:pPr indent="0" algn="just" rtl="0">
              <a:lnSpc>
                <a:spcPct val="150000"/>
              </a:lnSpc>
              <a:buNone/>
            </a:pPr>
            <a:r>
              <a:rPr lang="pt-BR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primeiras observações são notadas no ambiente escolar pelos docentes, que em virtude do desenvolvimento da criança relatam aos pais e responsáveis solicitando o encaminhamento ao neuropediatra.</a:t>
            </a:r>
          </a:p>
          <a:p>
            <a:pPr indent="0" algn="just" rtl="0">
              <a:lnSpc>
                <a:spcPct val="150000"/>
              </a:lnSpc>
              <a:buNone/>
            </a:pPr>
            <a:r>
              <a:rPr 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Já com o laudo do menor os pais são direcionados ao Centro de atendimento, onde passam por uma triagem com os seguintes profissionais. </a:t>
            </a:r>
            <a:endParaRPr lang="pt-BR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 rtl="0">
              <a:lnSpc>
                <a:spcPct val="150000"/>
              </a:lnSpc>
            </a:pPr>
            <a:endParaRPr lang="pt-BR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rtl="0">
              <a:lnSpc>
                <a:spcPct val="100000"/>
              </a:lnSpc>
            </a:pPr>
            <a:endParaRPr lang="pt-BR" sz="3200" b="1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b="1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b="1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b="1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dirty="0">
              <a:solidFill>
                <a:schemeClr val="tx1"/>
              </a:solidFill>
            </a:endParaRPr>
          </a:p>
        </p:txBody>
      </p:sp>
      <p:sp>
        <p:nvSpPr>
          <p:cNvPr id="2" name="Espaço Reservado para o Número do Slide 1"/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pt-BR" smtClean="0"/>
              <a:pPr rtl="0"/>
              <a:t>5</a:t>
            </a:fld>
            <a:endParaRPr lang="pt-BR"/>
          </a:p>
        </p:txBody>
      </p:sp>
      <p:pic>
        <p:nvPicPr>
          <p:cNvPr id="6" name="Espaço Reservado para Image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 b="18645"/>
          <a:stretch>
            <a:fillRect/>
          </a:stretch>
        </p:blipFill>
        <p:spPr>
          <a:xfrm>
            <a:off x="0" y="5686215"/>
            <a:ext cx="1899920" cy="117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1743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50E48-3B7B-4ED2-59F7-CA2A6966C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D4554808-3762-02B9-5E47-27675150B8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337" y="1752857"/>
            <a:ext cx="11158194" cy="3247043"/>
          </a:xfrm>
        </p:spPr>
        <p:txBody>
          <a:bodyPr rtlCol="0"/>
          <a:lstStyle/>
          <a:p>
            <a:pPr indent="0" rtl="0">
              <a:lnSpc>
                <a:spcPct val="100000"/>
              </a:lnSpc>
            </a:pPr>
            <a:endParaRPr lang="pt-BR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rtl="0">
              <a:lnSpc>
                <a:spcPct val="100000"/>
              </a:lnSpc>
            </a:pPr>
            <a:r>
              <a:rPr lang="pt-BR" sz="3200" b="1" dirty="0">
                <a:solidFill>
                  <a:schemeClr val="tx1"/>
                </a:solidFill>
              </a:rPr>
              <a:t> </a:t>
            </a:r>
          </a:p>
          <a:p>
            <a:pPr indent="0" algn="just" rtl="0">
              <a:lnSpc>
                <a:spcPct val="150000"/>
              </a:lnSpc>
            </a:pPr>
            <a:r>
              <a:rPr 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pt-BR" sz="3200" b="1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b="1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b="1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b="1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dirty="0">
              <a:solidFill>
                <a:schemeClr val="tx1"/>
              </a:solidFill>
            </a:endParaRPr>
          </a:p>
        </p:txBody>
      </p:sp>
      <p:sp>
        <p:nvSpPr>
          <p:cNvPr id="2" name="Espaço Reservado para o Número do Slide 1">
            <a:extLst>
              <a:ext uri="{FF2B5EF4-FFF2-40B4-BE49-F238E27FC236}">
                <a16:creationId xmlns:a16="http://schemas.microsoft.com/office/drawing/2014/main" id="{D2381F0B-725F-CFCF-CBF4-1384252E0C3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pt-BR" smtClean="0"/>
              <a:pPr rtl="0"/>
              <a:t>6</a:t>
            </a:fld>
            <a:endParaRPr lang="pt-BR"/>
          </a:p>
        </p:txBody>
      </p:sp>
      <p:pic>
        <p:nvPicPr>
          <p:cNvPr id="6" name="Espaço Reservado para Imagem 4">
            <a:extLst>
              <a:ext uri="{FF2B5EF4-FFF2-40B4-BE49-F238E27FC236}">
                <a16:creationId xmlns:a16="http://schemas.microsoft.com/office/drawing/2014/main" id="{277E45EE-1B02-E110-9C9E-5D87B4C218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 b="18645"/>
          <a:stretch>
            <a:fillRect/>
          </a:stretch>
        </p:blipFill>
        <p:spPr>
          <a:xfrm>
            <a:off x="0" y="5686215"/>
            <a:ext cx="1899920" cy="117178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7FB9500-565B-1C6E-783A-A19EA2DA9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367" y="615200"/>
            <a:ext cx="5816088" cy="3151905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9CAA029B-0CAF-E0DB-918C-796E46559CD9}"/>
              </a:ext>
            </a:extLst>
          </p:cNvPr>
          <p:cNvSpPr txBox="1"/>
          <p:nvPr/>
        </p:nvSpPr>
        <p:spPr>
          <a:xfrm>
            <a:off x="4948518" y="4256828"/>
            <a:ext cx="6096000" cy="212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4655820" algn="l"/>
              </a:tabLst>
            </a:pPr>
            <a:r>
              <a:rPr lang="pt-B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Cada profissional acima mencionado tem sua própria autonomia para avaliar o paciente. O Psicomotor utiliza de abordagens e técnicas lúdicas para avaliar a criança. As sessões tem duração de 30 minutos em são realizadas em um ambiente equipado e climatizado. </a:t>
            </a:r>
          </a:p>
        </p:txBody>
      </p:sp>
    </p:spTree>
    <p:extLst>
      <p:ext uri="{BB962C8B-B14F-4D97-AF65-F5344CB8AC3E}">
        <p14:creationId xmlns:p14="http://schemas.microsoft.com/office/powerpoint/2010/main" val="303250123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19291-C64C-3486-5F5D-BAB255C3A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58C324F4-1EF0-A6C1-54DC-60F43632FF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337" y="1752857"/>
            <a:ext cx="11158194" cy="3247043"/>
          </a:xfrm>
        </p:spPr>
        <p:txBody>
          <a:bodyPr rtlCol="0"/>
          <a:lstStyle/>
          <a:p>
            <a:pPr indent="0" rtl="0">
              <a:lnSpc>
                <a:spcPct val="100000"/>
              </a:lnSpc>
            </a:pPr>
            <a:endParaRPr lang="pt-BR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rtl="0">
              <a:lnSpc>
                <a:spcPct val="100000"/>
              </a:lnSpc>
            </a:pPr>
            <a:r>
              <a:rPr lang="pt-BR" sz="3200" b="1" dirty="0">
                <a:solidFill>
                  <a:schemeClr val="tx1"/>
                </a:solidFill>
              </a:rPr>
              <a:t> </a:t>
            </a:r>
          </a:p>
          <a:p>
            <a:pPr indent="0" algn="just" rtl="0">
              <a:lnSpc>
                <a:spcPct val="150000"/>
              </a:lnSpc>
            </a:pPr>
            <a:r>
              <a:rPr 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pt-BR" sz="3200" b="1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b="1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b="1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b="1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dirty="0">
              <a:solidFill>
                <a:schemeClr val="tx1"/>
              </a:solidFill>
            </a:endParaRPr>
          </a:p>
        </p:txBody>
      </p:sp>
      <p:sp>
        <p:nvSpPr>
          <p:cNvPr id="2" name="Espaço Reservado para o Número do Slide 1">
            <a:extLst>
              <a:ext uri="{FF2B5EF4-FFF2-40B4-BE49-F238E27FC236}">
                <a16:creationId xmlns:a16="http://schemas.microsoft.com/office/drawing/2014/main" id="{21D52ABB-4616-14E1-AC78-92A7337FEB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pt-BR" smtClean="0"/>
              <a:pPr rtl="0"/>
              <a:t>7</a:t>
            </a:fld>
            <a:endParaRPr lang="pt-BR"/>
          </a:p>
        </p:txBody>
      </p:sp>
      <p:pic>
        <p:nvPicPr>
          <p:cNvPr id="6" name="Espaço Reservado para Imagem 4">
            <a:extLst>
              <a:ext uri="{FF2B5EF4-FFF2-40B4-BE49-F238E27FC236}">
                <a16:creationId xmlns:a16="http://schemas.microsoft.com/office/drawing/2014/main" id="{A5B1EE4C-4B0D-5534-C06A-6B4070761D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 b="18645"/>
          <a:stretch>
            <a:fillRect/>
          </a:stretch>
        </p:blipFill>
        <p:spPr>
          <a:xfrm>
            <a:off x="0" y="5686215"/>
            <a:ext cx="1899920" cy="117178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014EC84-5A5F-6DA2-61D8-01214DD96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37" y="340659"/>
            <a:ext cx="6641551" cy="3881717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6C034F3B-7683-0574-21CB-FCE40DE00CF5}"/>
              </a:ext>
            </a:extLst>
          </p:cNvPr>
          <p:cNvSpPr txBox="1"/>
          <p:nvPr/>
        </p:nvSpPr>
        <p:spPr>
          <a:xfrm>
            <a:off x="4733364" y="4562215"/>
            <a:ext cx="6096000" cy="1709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4655820" algn="l"/>
              </a:tabLst>
            </a:pPr>
            <a:r>
              <a:rPr lang="pt-BR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Depois da entrevista com pais com perguntas estruturadas, a criança é encaminhada a sala para as avalições</a:t>
            </a:r>
            <a:r>
              <a:rPr lang="pt-BR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Onde é feita observações de equilíbrio, motricidade, noções de espaços e </a:t>
            </a:r>
            <a:r>
              <a:rPr lang="pt-BR" sz="1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lateridade</a:t>
            </a:r>
            <a:r>
              <a:rPr lang="pt-BR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pt-B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00903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69095-7C91-6962-5F7A-5501F1B8D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17">
            <a:extLst>
              <a:ext uri="{FF2B5EF4-FFF2-40B4-BE49-F238E27FC236}">
                <a16:creationId xmlns:a16="http://schemas.microsoft.com/office/drawing/2014/main" id="{D81BE8C6-59E7-5827-668A-A42FE02AAA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3337" y="1752857"/>
            <a:ext cx="11158194" cy="3247043"/>
          </a:xfrm>
        </p:spPr>
        <p:txBody>
          <a:bodyPr rtlCol="0"/>
          <a:lstStyle/>
          <a:p>
            <a:pPr indent="0" rtl="0">
              <a:lnSpc>
                <a:spcPct val="100000"/>
              </a:lnSpc>
            </a:pPr>
            <a:endParaRPr lang="pt-BR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 rtl="0">
              <a:lnSpc>
                <a:spcPct val="150000"/>
              </a:lnSpc>
              <a:buNone/>
            </a:pPr>
            <a:r>
              <a:rPr lang="pt-B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pt-BR" sz="3200" b="1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b="1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b="1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b="1" dirty="0">
              <a:solidFill>
                <a:schemeClr val="tx1"/>
              </a:solidFill>
            </a:endParaRPr>
          </a:p>
          <a:p>
            <a:pPr indent="0" rtl="0">
              <a:lnSpc>
                <a:spcPct val="100000"/>
              </a:lnSpc>
            </a:pPr>
            <a:endParaRPr lang="pt-BR" sz="3200" dirty="0">
              <a:solidFill>
                <a:schemeClr val="tx1"/>
              </a:solidFill>
            </a:endParaRPr>
          </a:p>
        </p:txBody>
      </p:sp>
      <p:sp>
        <p:nvSpPr>
          <p:cNvPr id="2" name="Espaço Reservado para o Número do Slide 1">
            <a:extLst>
              <a:ext uri="{FF2B5EF4-FFF2-40B4-BE49-F238E27FC236}">
                <a16:creationId xmlns:a16="http://schemas.microsoft.com/office/drawing/2014/main" id="{7EC9472D-4C83-86EF-EB21-556D4C3A94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200" y="6465888"/>
            <a:ext cx="4318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5AE1514C-5E56-4738-A1FF-4B1CFD2A3E36}" type="slidenum">
              <a:rPr lang="pt-BR" smtClean="0"/>
              <a:pPr rtl="0"/>
              <a:t>8</a:t>
            </a:fld>
            <a:endParaRPr lang="pt-BR"/>
          </a:p>
        </p:txBody>
      </p:sp>
      <p:pic>
        <p:nvPicPr>
          <p:cNvPr id="6" name="Espaço Reservado para Imagem 4">
            <a:extLst>
              <a:ext uri="{FF2B5EF4-FFF2-40B4-BE49-F238E27FC236}">
                <a16:creationId xmlns:a16="http://schemas.microsoft.com/office/drawing/2014/main" id="{7E02B8A5-2240-9EA1-373D-81B953AB41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 b="18645"/>
          <a:stretch>
            <a:fillRect/>
          </a:stretch>
        </p:blipFill>
        <p:spPr>
          <a:xfrm>
            <a:off x="0" y="5686215"/>
            <a:ext cx="1899920" cy="117178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ACB3DCA-8919-000C-76CA-5AB768C28202}"/>
              </a:ext>
            </a:extLst>
          </p:cNvPr>
          <p:cNvSpPr txBox="1"/>
          <p:nvPr/>
        </p:nvSpPr>
        <p:spPr>
          <a:xfrm>
            <a:off x="869577" y="85570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RESULTADOS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6C65640-BFA2-19A3-85F0-291DA336712C}"/>
              </a:ext>
            </a:extLst>
          </p:cNvPr>
          <p:cNvSpPr txBox="1"/>
          <p:nvPr/>
        </p:nvSpPr>
        <p:spPr>
          <a:xfrm>
            <a:off x="2230734" y="3108347"/>
            <a:ext cx="6910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https://youtube.com/shorts/ZFA43CZAg9Y?si=S4KmWz0sT1RU3V7J</a:t>
            </a:r>
          </a:p>
        </p:txBody>
      </p:sp>
    </p:spTree>
    <p:extLst>
      <p:ext uri="{BB962C8B-B14F-4D97-AF65-F5344CB8AC3E}">
        <p14:creationId xmlns:p14="http://schemas.microsoft.com/office/powerpoint/2010/main" val="405376513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219939" y="-739444"/>
            <a:ext cx="9107555" cy="9034439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ítulo 6"/>
          <p:cNvSpPr txBox="1">
            <a:spLocks/>
          </p:cNvSpPr>
          <p:nvPr/>
        </p:nvSpPr>
        <p:spPr>
          <a:xfrm>
            <a:off x="1679957" y="3310403"/>
            <a:ext cx="5909265" cy="874205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endParaRPr lang="pt-BR" sz="8800" spc="-3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atin typeface="+mn-lt"/>
            </a:endParaRPr>
          </a:p>
        </p:txBody>
      </p:sp>
      <p:sp>
        <p:nvSpPr>
          <p:cNvPr id="3" name="Espaço Reservado para o Número do Slide 2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E1514C-5E56-4738-A1FF-4B1CFD2A3E36}" type="slidenum">
              <a:rPr lang="pt-BR" smtClean="0"/>
              <a:t>9</a:t>
            </a:fld>
            <a:endParaRPr lang="pt-BR"/>
          </a:p>
        </p:txBody>
      </p:sp>
      <p:sp>
        <p:nvSpPr>
          <p:cNvPr id="20" name="Título 6">
            <a:extLst>
              <a:ext uri="{FF2B5EF4-FFF2-40B4-BE49-F238E27FC236}">
                <a16:creationId xmlns:a16="http://schemas.microsoft.com/office/drawing/2014/main" id="{34BDD74C-5263-464C-AA3C-D945D23978FF}"/>
              </a:ext>
            </a:extLst>
          </p:cNvPr>
          <p:cNvSpPr txBox="1">
            <a:spLocks/>
          </p:cNvSpPr>
          <p:nvPr/>
        </p:nvSpPr>
        <p:spPr>
          <a:xfrm>
            <a:off x="5918169" y="5479664"/>
            <a:ext cx="3029227" cy="927824"/>
          </a:xfrm>
          <a:prstGeom prst="rect">
            <a:avLst/>
          </a:prstGeom>
        </p:spPr>
        <p:txBody>
          <a:bodyPr vert="horz" lIns="457200" tIns="45720" rIns="4572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rtl="0"/>
            <a:r>
              <a:rPr lang="pt-BR" sz="2000" dirty="0">
                <a:solidFill>
                  <a:schemeClr val="bg1"/>
                </a:solidFill>
              </a:rPr>
              <a:t>OBRIGADO!!</a:t>
            </a:r>
          </a:p>
        </p:txBody>
      </p:sp>
      <p:pic>
        <p:nvPicPr>
          <p:cNvPr id="22" name="Espaço Reservado para Imagem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5" b="18645"/>
          <a:stretch>
            <a:fillRect/>
          </a:stretch>
        </p:blipFill>
        <p:spPr>
          <a:xfrm>
            <a:off x="0" y="5686215"/>
            <a:ext cx="1899920" cy="117178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B7FCD00-FA7C-6CC9-D754-618D1FBF2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054" y="3476637"/>
            <a:ext cx="3658452" cy="274383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1C545C1-391B-FF5E-94A2-50C88759E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0975" y="577463"/>
            <a:ext cx="7786616" cy="271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8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theme/theme1.xml><?xml version="1.0" encoding="utf-8"?>
<a:theme xmlns:a="http://schemas.openxmlformats.org/drawingml/2006/main" name="Pacote">
  <a:themeElements>
    <a:clrScheme name="Pacot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o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o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480f6609812271f56e53f2aff71704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b48d77c16982ba2890c3fe2b4c067b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C2FF92-1ACE-4D23-9586-85906FF02F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2E6351-E64A-42DD-A554-7DF75222212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530CA71C-6B24-463C-853F-076A02E27C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TM10001115[[fn=Pacote]]</Template>
  <TotalTime>0</TotalTime>
  <Words>557</Words>
  <Application>Microsoft Office PowerPoint</Application>
  <PresentationFormat>Widescreen</PresentationFormat>
  <Paragraphs>72</Paragraphs>
  <Slides>9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20" baseType="lpstr">
      <vt:lpstr>Arial</vt:lpstr>
      <vt:lpstr>Arial Black</vt:lpstr>
      <vt:lpstr>Calibri</vt:lpstr>
      <vt:lpstr>Gill Sans MT</vt:lpstr>
      <vt:lpstr>Segoe UI</vt:lpstr>
      <vt:lpstr>Segoe UI Black</vt:lpstr>
      <vt:lpstr>Segoe UI Semibold</vt:lpstr>
      <vt:lpstr>Segoe UI Semilight</vt:lpstr>
      <vt:lpstr>Times New Roman</vt:lpstr>
      <vt:lpstr>Wingdings</vt:lpstr>
      <vt:lpstr>Pacote</vt:lpstr>
      <vt:lpstr>IMPACTO DA PSICOMOTRICIDADE NO TRATAMENTO DE CRIANÇAS AUTISTA NO MUNICÍPIO DE SANTA CARMEM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2025-03-12T14:37:22Z</dcterms:created>
  <dcterms:modified xsi:type="dcterms:W3CDTF">2025-03-16T02:07:42Z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