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</p:sldMasterIdLst>
  <p:notesMasterIdLst>
    <p:notesMasterId r:id="rId21"/>
  </p:notesMasterIdLst>
  <p:handoutMasterIdLst>
    <p:handoutMasterId r:id="rId22"/>
  </p:handoutMasterIdLst>
  <p:sldIdLst>
    <p:sldId id="288" r:id="rId6"/>
    <p:sldId id="475" r:id="rId7"/>
    <p:sldId id="472" r:id="rId8"/>
    <p:sldId id="476" r:id="rId9"/>
    <p:sldId id="484" r:id="rId10"/>
    <p:sldId id="485" r:id="rId11"/>
    <p:sldId id="486" r:id="rId12"/>
    <p:sldId id="487" r:id="rId13"/>
    <p:sldId id="488" r:id="rId14"/>
    <p:sldId id="492" r:id="rId15"/>
    <p:sldId id="489" r:id="rId16"/>
    <p:sldId id="480" r:id="rId17"/>
    <p:sldId id="483" r:id="rId18"/>
    <p:sldId id="491" r:id="rId19"/>
    <p:sldId id="286" r:id="rId20"/>
  </p:sldIdLst>
  <p:sldSz cx="12192000" cy="6858000"/>
  <p:notesSz cx="9982200" cy="6794500"/>
  <p:embeddedFontLst>
    <p:embeddedFont>
      <p:font typeface="Arial Black" panose="020B0A04020102020204" pitchFamily="34" charset="0"/>
      <p:bold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S PGothic" panose="020B0600070205080204" pitchFamily="34" charset="-128"/>
      <p:regular r:id="rId40"/>
    </p:embeddedFont>
    <p:embeddedFont>
      <p:font typeface="Calibri Light" panose="020F0302020204030204" pitchFamily="34" charset="0"/>
      <p:regular r:id="rId41"/>
      <p:italic r:id="rId42"/>
    </p:embeddedFont>
  </p:embeddedFontLst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no de Melo Vianna" initials="BdMV" lastIdx="1" clrIdx="0">
    <p:extLst>
      <p:ext uri="{19B8F6BF-5375-455C-9EA6-DF929625EA0E}">
        <p15:presenceInfo xmlns:p15="http://schemas.microsoft.com/office/powerpoint/2012/main" userId="S-1-5-21-2135630104-1162506924-937769972-3311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C33"/>
    <a:srgbClr val="E42320"/>
    <a:srgbClr val="33529E"/>
    <a:srgbClr val="FFFFFF"/>
    <a:srgbClr val="E5231F"/>
    <a:srgbClr val="47AA2D"/>
    <a:srgbClr val="183EFF"/>
    <a:srgbClr val="000087"/>
    <a:srgbClr val="FF5500"/>
    <a:srgbClr val="03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75D168-7726-F2AC-1E96-ED3ABB825CB4}" v="6" dt="2025-02-05T14:48:06.497"/>
    <p1510:client id="{B7F59E8C-3C29-0BDD-289E-8BF4C3E4C05E}" v="184" dt="2025-02-05T12:37:40.218"/>
    <p1510:client id="{CE7543DF-CA61-16CB-7A62-D742C2227CAC}" v="6" dt="2025-02-04T12:45:14.5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56" autoAdjust="0"/>
  </p:normalViewPr>
  <p:slideViewPr>
    <p:cSldViewPr snapToGrid="0">
      <p:cViewPr varScale="1">
        <p:scale>
          <a:sx n="101" d="100"/>
          <a:sy n="101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9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ette Oliveira Alexandrino" userId="S::claudette.oliveira@saude.gov.br::b58d2dff-002c-4d81-9144-a0460a346db1" providerId="AD" clId="Web-{46D76944-9E6E-7CAA-DF65-B6F650CD57CA}"/>
    <pc:docChg chg="modSld">
      <pc:chgData name="Claudette Oliveira Alexandrino" userId="S::claudette.oliveira@saude.gov.br::b58d2dff-002c-4d81-9144-a0460a346db1" providerId="AD" clId="Web-{46D76944-9E6E-7CAA-DF65-B6F650CD57CA}" dt="2024-09-19T17:54:44.461" v="11" actId="20577"/>
      <pc:docMkLst>
        <pc:docMk/>
      </pc:docMkLst>
      <pc:sldChg chg="modSp">
        <pc:chgData name="Claudette Oliveira Alexandrino" userId="S::claudette.oliveira@saude.gov.br::b58d2dff-002c-4d81-9144-a0460a346db1" providerId="AD" clId="Web-{46D76944-9E6E-7CAA-DF65-B6F650CD57CA}" dt="2024-09-19T17:54:44.461" v="11" actId="20577"/>
        <pc:sldMkLst>
          <pc:docMk/>
          <pc:sldMk cId="3969615256" sldId="284"/>
        </pc:sldMkLst>
      </pc:sldChg>
    </pc:docChg>
  </pc:docChgLst>
  <pc:docChgLst>
    <pc:chgData name="Ruanna Sandrelly de Miranda Alves" userId="S::ruanna.alves@saude.gov.br::80d57791-bd1a-44ee-999c-d72f6a6534d5" providerId="AD" clId="Web-{5638EA9E-5C9F-590A-33F8-B18633F6E278}"/>
    <pc:docChg chg="modSld">
      <pc:chgData name="Ruanna Sandrelly de Miranda Alves" userId="S::ruanna.alves@saude.gov.br::80d57791-bd1a-44ee-999c-d72f6a6534d5" providerId="AD" clId="Web-{5638EA9E-5C9F-590A-33F8-B18633F6E278}" dt="2024-08-07T12:07:48.938" v="13" actId="20577"/>
      <pc:docMkLst>
        <pc:docMk/>
      </pc:docMkLst>
      <pc:sldChg chg="modSp">
        <pc:chgData name="Ruanna Sandrelly de Miranda Alves" userId="S::ruanna.alves@saude.gov.br::80d57791-bd1a-44ee-999c-d72f6a6534d5" providerId="AD" clId="Web-{5638EA9E-5C9F-590A-33F8-B18633F6E278}" dt="2024-08-07T12:07:48.938" v="13" actId="20577"/>
        <pc:sldMkLst>
          <pc:docMk/>
          <pc:sldMk cId="2266986592" sldId="282"/>
        </pc:sldMkLst>
      </pc:sldChg>
    </pc:docChg>
  </pc:docChgLst>
  <pc:docChgLst>
    <pc:chgData name="Ruanna Sandrelly de Miranda Alves" userId="S::ruanna.alves@saude.gov.br::80d57791-bd1a-44ee-999c-d72f6a6534d5" providerId="AD" clId="Web-{CE7543DF-CA61-16CB-7A62-D742C2227CAC}"/>
    <pc:docChg chg="modSld">
      <pc:chgData name="Ruanna Sandrelly de Miranda Alves" userId="S::ruanna.alves@saude.gov.br::80d57791-bd1a-44ee-999c-d72f6a6534d5" providerId="AD" clId="Web-{CE7543DF-CA61-16CB-7A62-D742C2227CAC}" dt="2025-02-04T12:45:13.481" v="1" actId="20577"/>
      <pc:docMkLst>
        <pc:docMk/>
      </pc:docMkLst>
      <pc:sldChg chg="modSp">
        <pc:chgData name="Ruanna Sandrelly de Miranda Alves" userId="S::ruanna.alves@saude.gov.br::80d57791-bd1a-44ee-999c-d72f6a6534d5" providerId="AD" clId="Web-{CE7543DF-CA61-16CB-7A62-D742C2227CAC}" dt="2025-02-04T12:45:13.481" v="1" actId="20577"/>
        <pc:sldMkLst>
          <pc:docMk/>
          <pc:sldMk cId="569641187" sldId="301"/>
        </pc:sldMkLst>
        <pc:spChg chg="mod">
          <ac:chgData name="Ruanna Sandrelly de Miranda Alves" userId="S::ruanna.alves@saude.gov.br::80d57791-bd1a-44ee-999c-d72f6a6534d5" providerId="AD" clId="Web-{CE7543DF-CA61-16CB-7A62-D742C2227CAC}" dt="2025-02-04T12:45:10.465" v="0" actId="20577"/>
          <ac:spMkLst>
            <pc:docMk/>
            <pc:sldMk cId="569641187" sldId="301"/>
            <ac:spMk id="6" creationId="{00000000-0000-0000-0000-000000000000}"/>
          </ac:spMkLst>
        </pc:spChg>
        <pc:spChg chg="mod">
          <ac:chgData name="Ruanna Sandrelly de Miranda Alves" userId="S::ruanna.alves@saude.gov.br::80d57791-bd1a-44ee-999c-d72f6a6534d5" providerId="AD" clId="Web-{CE7543DF-CA61-16CB-7A62-D742C2227CAC}" dt="2025-02-04T12:45:13.481" v="1" actId="20577"/>
          <ac:spMkLst>
            <pc:docMk/>
            <pc:sldMk cId="569641187" sldId="301"/>
            <ac:spMk id="13" creationId="{00000000-0000-0000-0000-000000000000}"/>
          </ac:spMkLst>
        </pc:spChg>
      </pc:sldChg>
    </pc:docChg>
  </pc:docChgLst>
  <pc:docChgLst>
    <pc:chgData name="Bárbara Campolina Barbosa" userId="S::barbara.campolina@saude.gov.br::94b2c46c-f682-498d-9f02-c658f014eacc" providerId="AD" clId="Web-{6A6D4782-C46F-A884-CEDE-A9121D6020E2}"/>
    <pc:docChg chg="addSld delSld modSld sldOrd">
      <pc:chgData name="Bárbara Campolina Barbosa" userId="S::barbara.campolina@saude.gov.br::94b2c46c-f682-498d-9f02-c658f014eacc" providerId="AD" clId="Web-{6A6D4782-C46F-A884-CEDE-A9121D6020E2}" dt="2025-01-29T15:29:41.146" v="471" actId="20577"/>
      <pc:docMkLst>
        <pc:docMk/>
      </pc:docMkLst>
      <pc:sldChg chg="ord">
        <pc:chgData name="Bárbara Campolina Barbosa" userId="S::barbara.campolina@saude.gov.br::94b2c46c-f682-498d-9f02-c658f014eacc" providerId="AD" clId="Web-{6A6D4782-C46F-A884-CEDE-A9121D6020E2}" dt="2025-01-29T15:29:09.505" v="456"/>
        <pc:sldMkLst>
          <pc:docMk/>
          <pc:sldMk cId="1232913184" sldId="291"/>
        </pc:sldMkLst>
      </pc:sldChg>
      <pc:sldChg chg="modSp">
        <pc:chgData name="Bárbara Campolina Barbosa" userId="S::barbara.campolina@saude.gov.br::94b2c46c-f682-498d-9f02-c658f014eacc" providerId="AD" clId="Web-{6A6D4782-C46F-A884-CEDE-A9121D6020E2}" dt="2025-01-29T15:29:41.146" v="471" actId="20577"/>
        <pc:sldMkLst>
          <pc:docMk/>
          <pc:sldMk cId="3389475195" sldId="297"/>
        </pc:sldMkLst>
        <pc:spChg chg="mod">
          <ac:chgData name="Bárbara Campolina Barbosa" userId="S::barbara.campolina@saude.gov.br::94b2c46c-f682-498d-9f02-c658f014eacc" providerId="AD" clId="Web-{6A6D4782-C46F-A884-CEDE-A9121D6020E2}" dt="2025-01-29T15:29:41.146" v="471" actId="20577"/>
          <ac:spMkLst>
            <pc:docMk/>
            <pc:sldMk cId="3389475195" sldId="297"/>
            <ac:spMk id="2" creationId="{00000000-0000-0000-0000-000000000000}"/>
          </ac:spMkLst>
        </pc:spChg>
      </pc:sldChg>
      <pc:sldChg chg="modNotes">
        <pc:chgData name="Bárbara Campolina Barbosa" userId="S::barbara.campolina@saude.gov.br::94b2c46c-f682-498d-9f02-c658f014eacc" providerId="AD" clId="Web-{6A6D4782-C46F-A884-CEDE-A9121D6020E2}" dt="2025-01-29T15:18:54.520" v="276"/>
        <pc:sldMkLst>
          <pc:docMk/>
          <pc:sldMk cId="3879172338" sldId="299"/>
        </pc:sldMkLst>
      </pc:sldChg>
      <pc:sldChg chg="modSp del">
        <pc:chgData name="Bárbara Campolina Barbosa" userId="S::barbara.campolina@saude.gov.br::94b2c46c-f682-498d-9f02-c658f014eacc" providerId="AD" clId="Web-{6A6D4782-C46F-A884-CEDE-A9121D6020E2}" dt="2025-01-29T15:19:10.114" v="277"/>
        <pc:sldMkLst>
          <pc:docMk/>
          <pc:sldMk cId="4169479733" sldId="302"/>
        </pc:sldMkLst>
        <pc:spChg chg="mod">
          <ac:chgData name="Bárbara Campolina Barbosa" userId="S::barbara.campolina@saude.gov.br::94b2c46c-f682-498d-9f02-c658f014eacc" providerId="AD" clId="Web-{6A6D4782-C46F-A884-CEDE-A9121D6020E2}" dt="2025-01-29T15:03:38.729" v="51" actId="14100"/>
          <ac:spMkLst>
            <pc:docMk/>
            <pc:sldMk cId="4169479733" sldId="302"/>
            <ac:spMk id="16" creationId="{71FF4583-2DD8-23CC-1EAE-6315447D3655}"/>
          </ac:spMkLst>
        </pc:spChg>
      </pc:sldChg>
      <pc:sldChg chg="modSp add del">
        <pc:chgData name="Bárbara Campolina Barbosa" userId="S::barbara.campolina@saude.gov.br::94b2c46c-f682-498d-9f02-c658f014eacc" providerId="AD" clId="Web-{6A6D4782-C46F-A884-CEDE-A9121D6020E2}" dt="2025-01-29T15:26:05.969" v="423"/>
        <pc:sldMkLst>
          <pc:docMk/>
          <pc:sldMk cId="2657431186" sldId="455"/>
        </pc:sldMkLst>
        <pc:spChg chg="mod">
          <ac:chgData name="Bárbara Campolina Barbosa" userId="S::barbara.campolina@saude.gov.br::94b2c46c-f682-498d-9f02-c658f014eacc" providerId="AD" clId="Web-{6A6D4782-C46F-A884-CEDE-A9121D6020E2}" dt="2025-01-29T15:01:11.288" v="49" actId="20577"/>
          <ac:spMkLst>
            <pc:docMk/>
            <pc:sldMk cId="2657431186" sldId="455"/>
            <ac:spMk id="20" creationId="{00000000-0000-0000-0000-000000000000}"/>
          </ac:spMkLst>
        </pc:spChg>
        <pc:spChg chg="mod">
          <ac:chgData name="Bárbara Campolina Barbosa" userId="S::barbara.campolina@saude.gov.br::94b2c46c-f682-498d-9f02-c658f014eacc" providerId="AD" clId="Web-{6A6D4782-C46F-A884-CEDE-A9121D6020E2}" dt="2025-01-29T14:57:54.736" v="24"/>
          <ac:spMkLst>
            <pc:docMk/>
            <pc:sldMk cId="2657431186" sldId="455"/>
            <ac:spMk id="24" creationId="{00000000-0000-0000-0000-000000000000}"/>
          </ac:spMkLst>
        </pc:spChg>
        <pc:spChg chg="mod">
          <ac:chgData name="Bárbara Campolina Barbosa" userId="S::barbara.campolina@saude.gov.br::94b2c46c-f682-498d-9f02-c658f014eacc" providerId="AD" clId="Web-{6A6D4782-C46F-A884-CEDE-A9121D6020E2}" dt="2025-01-29T14:55:23.326" v="5" actId="20577"/>
          <ac:spMkLst>
            <pc:docMk/>
            <pc:sldMk cId="2657431186" sldId="455"/>
            <ac:spMk id="25" creationId="{00000000-0000-0000-0000-000000000000}"/>
          </ac:spMkLst>
        </pc:spChg>
        <pc:spChg chg="mod">
          <ac:chgData name="Bárbara Campolina Barbosa" userId="S::barbara.campolina@saude.gov.br::94b2c46c-f682-498d-9f02-c658f014eacc" providerId="AD" clId="Web-{6A6D4782-C46F-A884-CEDE-A9121D6020E2}" dt="2025-01-29T14:59:04.785" v="34" actId="20577"/>
          <ac:spMkLst>
            <pc:docMk/>
            <pc:sldMk cId="2657431186" sldId="455"/>
            <ac:spMk id="26" creationId="{00000000-0000-0000-0000-000000000000}"/>
          </ac:spMkLst>
        </pc:spChg>
        <pc:spChg chg="mod">
          <ac:chgData name="Bárbara Campolina Barbosa" userId="S::barbara.campolina@saude.gov.br::94b2c46c-f682-498d-9f02-c658f014eacc" providerId="AD" clId="Web-{6A6D4782-C46F-A884-CEDE-A9121D6020E2}" dt="2025-01-29T14:59:17.144" v="35" actId="1076"/>
          <ac:spMkLst>
            <pc:docMk/>
            <pc:sldMk cId="2657431186" sldId="455"/>
            <ac:spMk id="31" creationId="{00000000-0000-0000-0000-000000000000}"/>
          </ac:spMkLst>
        </pc:spChg>
        <pc:spChg chg="mod">
          <ac:chgData name="Bárbara Campolina Barbosa" userId="S::barbara.campolina@saude.gov.br::94b2c46c-f682-498d-9f02-c658f014eacc" providerId="AD" clId="Web-{6A6D4782-C46F-A884-CEDE-A9121D6020E2}" dt="2025-01-29T14:59:20.473" v="36" actId="1076"/>
          <ac:spMkLst>
            <pc:docMk/>
            <pc:sldMk cId="2657431186" sldId="455"/>
            <ac:spMk id="37" creationId="{00000000-0000-0000-0000-000000000000}"/>
          </ac:spMkLst>
        </pc:spChg>
      </pc:sldChg>
      <pc:sldChg chg="modSp add ord replId modNotes">
        <pc:chgData name="Bárbara Campolina Barbosa" userId="S::barbara.campolina@saude.gov.br::94b2c46c-f682-498d-9f02-c658f014eacc" providerId="AD" clId="Web-{6A6D4782-C46F-A884-CEDE-A9121D6020E2}" dt="2025-01-29T15:26:01.594" v="422" actId="20577"/>
        <pc:sldMkLst>
          <pc:docMk/>
          <pc:sldMk cId="2363560557" sldId="456"/>
        </pc:sldMkLst>
        <pc:spChg chg="mod">
          <ac:chgData name="Bárbara Campolina Barbosa" userId="S::barbara.campolina@saude.gov.br::94b2c46c-f682-498d-9f02-c658f014eacc" providerId="AD" clId="Web-{6A6D4782-C46F-A884-CEDE-A9121D6020E2}" dt="2025-01-29T15:22:37.369" v="365" actId="1076"/>
          <ac:spMkLst>
            <pc:docMk/>
            <pc:sldMk cId="2363560557" sldId="456"/>
            <ac:spMk id="6" creationId="{0D1D2C1C-5885-82C4-C7AB-FAC379F017FB}"/>
          </ac:spMkLst>
        </pc:spChg>
        <pc:spChg chg="mod">
          <ac:chgData name="Bárbara Campolina Barbosa" userId="S::barbara.campolina@saude.gov.br::94b2c46c-f682-498d-9f02-c658f014eacc" providerId="AD" clId="Web-{6A6D4782-C46F-A884-CEDE-A9121D6020E2}" dt="2025-01-29T15:25:53.187" v="417" actId="20577"/>
          <ac:spMkLst>
            <pc:docMk/>
            <pc:sldMk cId="2363560557" sldId="456"/>
            <ac:spMk id="10" creationId="{1E84DA45-8E06-7E56-5177-9A6BC4753CDE}"/>
          </ac:spMkLst>
        </pc:spChg>
        <pc:spChg chg="mod">
          <ac:chgData name="Bárbara Campolina Barbosa" userId="S::barbara.campolina@saude.gov.br::94b2c46c-f682-498d-9f02-c658f014eacc" providerId="AD" clId="Web-{6A6D4782-C46F-A884-CEDE-A9121D6020E2}" dt="2025-01-29T15:08:13.987" v="59" actId="20577"/>
          <ac:spMkLst>
            <pc:docMk/>
            <pc:sldMk cId="2363560557" sldId="456"/>
            <ac:spMk id="11" creationId="{D5826DEE-EA5F-87E3-10AC-A2CDFE3DA4C7}"/>
          </ac:spMkLst>
        </pc:spChg>
        <pc:spChg chg="mod">
          <ac:chgData name="Bárbara Campolina Barbosa" userId="S::barbara.campolina@saude.gov.br::94b2c46c-f682-498d-9f02-c658f014eacc" providerId="AD" clId="Web-{6A6D4782-C46F-A884-CEDE-A9121D6020E2}" dt="2025-01-29T15:26:01.594" v="422" actId="20577"/>
          <ac:spMkLst>
            <pc:docMk/>
            <pc:sldMk cId="2363560557" sldId="456"/>
            <ac:spMk id="16" creationId="{CB0FA992-D103-736C-AFBE-8B1C5E0CD357}"/>
          </ac:spMkLst>
        </pc:spChg>
        <pc:spChg chg="mod">
          <ac:chgData name="Bárbara Campolina Barbosa" userId="S::barbara.campolina@saude.gov.br::94b2c46c-f682-498d-9f02-c658f014eacc" providerId="AD" clId="Web-{6A6D4782-C46F-A884-CEDE-A9121D6020E2}" dt="2025-01-29T15:10:35.959" v="61" actId="20577"/>
          <ac:spMkLst>
            <pc:docMk/>
            <pc:sldMk cId="2363560557" sldId="456"/>
            <ac:spMk id="17" creationId="{23CBC4E4-E575-D804-6995-10438C380393}"/>
          </ac:spMkLst>
        </pc:spChg>
        <pc:grpChg chg="mod">
          <ac:chgData name="Bárbara Campolina Barbosa" userId="S::barbara.campolina@saude.gov.br::94b2c46c-f682-498d-9f02-c658f014eacc" providerId="AD" clId="Web-{6A6D4782-C46F-A884-CEDE-A9121D6020E2}" dt="2025-01-29T15:22:37.432" v="366" actId="1076"/>
          <ac:grpSpMkLst>
            <pc:docMk/>
            <pc:sldMk cId="2363560557" sldId="456"/>
            <ac:grpSpMk id="8" creationId="{91BCB6DD-E562-369A-1332-B0358E0216AC}"/>
          </ac:grpSpMkLst>
        </pc:grpChg>
        <pc:grpChg chg="mod">
          <ac:chgData name="Bárbara Campolina Barbosa" userId="S::barbara.campolina@saude.gov.br::94b2c46c-f682-498d-9f02-c658f014eacc" providerId="AD" clId="Web-{6A6D4782-C46F-A884-CEDE-A9121D6020E2}" dt="2025-01-29T15:22:37.494" v="369" actId="1076"/>
          <ac:grpSpMkLst>
            <pc:docMk/>
            <pc:sldMk cId="2363560557" sldId="456"/>
            <ac:grpSpMk id="13" creationId="{957055CB-00C4-A9A7-FBC3-8D6AD9A6321D}"/>
          </ac:grpSpMkLst>
        </pc:grpChg>
        <pc:picChg chg="mod">
          <ac:chgData name="Bárbara Campolina Barbosa" userId="S::barbara.campolina@saude.gov.br::94b2c46c-f682-498d-9f02-c658f014eacc" providerId="AD" clId="Web-{6A6D4782-C46F-A884-CEDE-A9121D6020E2}" dt="2025-01-29T15:22:37.354" v="364" actId="1076"/>
          <ac:picMkLst>
            <pc:docMk/>
            <pc:sldMk cId="2363560557" sldId="456"/>
            <ac:picMk id="5" creationId="{DD5187F4-D086-B3DE-8DAF-0C4A9CE62624}"/>
          </ac:picMkLst>
        </pc:picChg>
        <pc:picChg chg="mod">
          <ac:chgData name="Bárbara Campolina Barbosa" userId="S::barbara.campolina@saude.gov.br::94b2c46c-f682-498d-9f02-c658f014eacc" providerId="AD" clId="Web-{6A6D4782-C46F-A884-CEDE-A9121D6020E2}" dt="2025-01-29T15:22:37.432" v="367" actId="1076"/>
          <ac:picMkLst>
            <pc:docMk/>
            <pc:sldMk cId="2363560557" sldId="456"/>
            <ac:picMk id="19" creationId="{D7B10105-A2FF-B923-7DA4-5B8D1408957F}"/>
          </ac:picMkLst>
        </pc:picChg>
        <pc:picChg chg="mod">
          <ac:chgData name="Bárbara Campolina Barbosa" userId="S::barbara.campolina@saude.gov.br::94b2c46c-f682-498d-9f02-c658f014eacc" providerId="AD" clId="Web-{6A6D4782-C46F-A884-CEDE-A9121D6020E2}" dt="2025-01-29T15:22:37.448" v="368" actId="1076"/>
          <ac:picMkLst>
            <pc:docMk/>
            <pc:sldMk cId="2363560557" sldId="456"/>
            <ac:picMk id="20" creationId="{AF937E54-F24F-798D-0160-DDDB43798D21}"/>
          </ac:picMkLst>
        </pc:picChg>
      </pc:sldChg>
      <pc:sldChg chg="modSp add ord replId">
        <pc:chgData name="Bárbara Campolina Barbosa" userId="S::barbara.campolina@saude.gov.br::94b2c46c-f682-498d-9f02-c658f014eacc" providerId="AD" clId="Web-{6A6D4782-C46F-A884-CEDE-A9121D6020E2}" dt="2025-01-29T15:28:52.379" v="455"/>
        <pc:sldMkLst>
          <pc:docMk/>
          <pc:sldMk cId="2053842633" sldId="457"/>
        </pc:sldMkLst>
        <pc:spChg chg="mod">
          <ac:chgData name="Bárbara Campolina Barbosa" userId="S::barbara.campolina@saude.gov.br::94b2c46c-f682-498d-9f02-c658f014eacc" providerId="AD" clId="Web-{6A6D4782-C46F-A884-CEDE-A9121D6020E2}" dt="2025-01-29T15:27:54.409" v="444" actId="20577"/>
          <ac:spMkLst>
            <pc:docMk/>
            <pc:sldMk cId="2053842633" sldId="457"/>
            <ac:spMk id="6" creationId="{996300A7-FB5F-126B-9C85-EC5665705602}"/>
          </ac:spMkLst>
        </pc:spChg>
        <pc:spChg chg="mod">
          <ac:chgData name="Bárbara Campolina Barbosa" userId="S::barbara.campolina@saude.gov.br::94b2c46c-f682-498d-9f02-c658f014eacc" providerId="AD" clId="Web-{6A6D4782-C46F-A884-CEDE-A9121D6020E2}" dt="2025-01-29T15:28:13.925" v="453" actId="20577"/>
          <ac:spMkLst>
            <pc:docMk/>
            <pc:sldMk cId="2053842633" sldId="457"/>
            <ac:spMk id="12" creationId="{820F35E6-2930-E80E-D439-31DF7079B332}"/>
          </ac:spMkLst>
        </pc:spChg>
        <pc:spChg chg="mod">
          <ac:chgData name="Bárbara Campolina Barbosa" userId="S::barbara.campolina@saude.gov.br::94b2c46c-f682-498d-9f02-c658f014eacc" providerId="AD" clId="Web-{6A6D4782-C46F-A884-CEDE-A9121D6020E2}" dt="2025-01-29T15:27:52.425" v="443" actId="20577"/>
          <ac:spMkLst>
            <pc:docMk/>
            <pc:sldMk cId="2053842633" sldId="457"/>
            <ac:spMk id="13" creationId="{4696A71D-6DDB-55B7-7E2D-1CB06A525B57}"/>
          </ac:spMkLst>
        </pc:spChg>
      </pc:sldChg>
    </pc:docChg>
  </pc:docChgLst>
  <pc:docChgLst>
    <pc:chgData name="Bárbara Campolina Barbosa" userId="S::barbara.campolina@saude.gov.br::94b2c46c-f682-498d-9f02-c658f014eacc" providerId="AD" clId="Web-{0CB2AAD3-8417-B3D6-7EAB-B4351D597C58}"/>
    <pc:docChg chg="modSld">
      <pc:chgData name="Bárbara Campolina Barbosa" userId="S::barbara.campolina@saude.gov.br::94b2c46c-f682-498d-9f02-c658f014eacc" providerId="AD" clId="Web-{0CB2AAD3-8417-B3D6-7EAB-B4351D597C58}" dt="2025-01-29T18:48:01.708" v="4"/>
      <pc:docMkLst>
        <pc:docMk/>
      </pc:docMkLst>
      <pc:sldChg chg="modNotes">
        <pc:chgData name="Bárbara Campolina Barbosa" userId="S::barbara.campolina@saude.gov.br::94b2c46c-f682-498d-9f02-c658f014eacc" providerId="AD" clId="Web-{0CB2AAD3-8417-B3D6-7EAB-B4351D597C58}" dt="2025-01-29T18:48:01.708" v="4"/>
        <pc:sldMkLst>
          <pc:docMk/>
          <pc:sldMk cId="1995733869" sldId="290"/>
        </pc:sldMkLst>
      </pc:sldChg>
      <pc:sldChg chg="modSp">
        <pc:chgData name="Bárbara Campolina Barbosa" userId="S::barbara.campolina@saude.gov.br::94b2c46c-f682-498d-9f02-c658f014eacc" providerId="AD" clId="Web-{0CB2AAD3-8417-B3D6-7EAB-B4351D597C58}" dt="2025-01-29T18:44:18.891" v="1" actId="20577"/>
        <pc:sldMkLst>
          <pc:docMk/>
          <pc:sldMk cId="2363560557" sldId="456"/>
        </pc:sldMkLst>
        <pc:spChg chg="mod">
          <ac:chgData name="Bárbara Campolina Barbosa" userId="S::barbara.campolina@saude.gov.br::94b2c46c-f682-498d-9f02-c658f014eacc" providerId="AD" clId="Web-{0CB2AAD3-8417-B3D6-7EAB-B4351D597C58}" dt="2025-01-29T18:44:18.891" v="1" actId="20577"/>
          <ac:spMkLst>
            <pc:docMk/>
            <pc:sldMk cId="2363560557" sldId="456"/>
            <ac:spMk id="16" creationId="{CB0FA992-D103-736C-AFBE-8B1C5E0CD357}"/>
          </ac:spMkLst>
        </pc:spChg>
      </pc:sldChg>
    </pc:docChg>
  </pc:docChgLst>
  <pc:docChgLst>
    <pc:chgData name="Bárbara Campolina Barbosa" userId="S::barbara.campolina@saude.gov.br::94b2c46c-f682-498d-9f02-c658f014eacc" providerId="AD" clId="Web-{AF0B235F-B3EC-AB6E-C407-0FC05FE21711}"/>
    <pc:docChg chg="addSld delSld modSld">
      <pc:chgData name="Bárbara Campolina Barbosa" userId="S::barbara.campolina@saude.gov.br::94b2c46c-f682-498d-9f02-c658f014eacc" providerId="AD" clId="Web-{AF0B235F-B3EC-AB6E-C407-0FC05FE21711}" dt="2025-01-29T14:45:26.815" v="171" actId="20577"/>
      <pc:docMkLst>
        <pc:docMk/>
      </pc:docMkLst>
      <pc:sldChg chg="addSp delSp modSp">
        <pc:chgData name="Bárbara Campolina Barbosa" userId="S::barbara.campolina@saude.gov.br::94b2c46c-f682-498d-9f02-c658f014eacc" providerId="AD" clId="Web-{AF0B235F-B3EC-AB6E-C407-0FC05FE21711}" dt="2025-01-29T14:31:15.608" v="68" actId="20577"/>
        <pc:sldMkLst>
          <pc:docMk/>
          <pc:sldMk cId="1716340641" sldId="287"/>
        </pc:sldMkLst>
        <pc:spChg chg="mod">
          <ac:chgData name="Bárbara Campolina Barbosa" userId="S::barbara.campolina@saude.gov.br::94b2c46c-f682-498d-9f02-c658f014eacc" providerId="AD" clId="Web-{AF0B235F-B3EC-AB6E-C407-0FC05FE21711}" dt="2025-01-29T14:31:15.608" v="68" actId="20577"/>
          <ac:spMkLst>
            <pc:docMk/>
            <pc:sldMk cId="1716340641" sldId="287"/>
            <ac:spMk id="6" creationId="{00000000-0000-0000-0000-000000000000}"/>
          </ac:spMkLst>
        </pc:spChg>
        <pc:picChg chg="add del mod">
          <ac:chgData name="Bárbara Campolina Barbosa" userId="S::barbara.campolina@saude.gov.br::94b2c46c-f682-498d-9f02-c658f014eacc" providerId="AD" clId="Web-{AF0B235F-B3EC-AB6E-C407-0FC05FE21711}" dt="2025-01-29T14:30:20.325" v="64"/>
          <ac:picMkLst>
            <pc:docMk/>
            <pc:sldMk cId="1716340641" sldId="287"/>
            <ac:picMk id="3" creationId="{7467DF86-5382-C70A-5DBF-E8566A4C7FC8}"/>
          </ac:picMkLst>
        </pc:picChg>
      </pc:sldChg>
      <pc:sldChg chg="modSp add del replId">
        <pc:chgData name="Bárbara Campolina Barbosa" userId="S::barbara.campolina@saude.gov.br::94b2c46c-f682-498d-9f02-c658f014eacc" providerId="AD" clId="Web-{AF0B235F-B3EC-AB6E-C407-0FC05FE21711}" dt="2025-01-29T14:30:07.731" v="63"/>
        <pc:sldMkLst>
          <pc:docMk/>
          <pc:sldMk cId="3598758305" sldId="302"/>
        </pc:sldMkLst>
        <pc:spChg chg="mod">
          <ac:chgData name="Bárbara Campolina Barbosa" userId="S::barbara.campolina@saude.gov.br::94b2c46c-f682-498d-9f02-c658f014eacc" providerId="AD" clId="Web-{AF0B235F-B3EC-AB6E-C407-0FC05FE21711}" dt="2025-01-29T14:28:29.807" v="26" actId="20577"/>
          <ac:spMkLst>
            <pc:docMk/>
            <pc:sldMk cId="3598758305" sldId="302"/>
            <ac:spMk id="6" creationId="{B96A0032-52B9-1A11-FEE1-2A7C00D7F81F}"/>
          </ac:spMkLst>
        </pc:spChg>
        <pc:spChg chg="mod">
          <ac:chgData name="Bárbara Campolina Barbosa" userId="S::barbara.campolina@saude.gov.br::94b2c46c-f682-498d-9f02-c658f014eacc" providerId="AD" clId="Web-{AF0B235F-B3EC-AB6E-C407-0FC05FE21711}" dt="2025-01-29T14:29:36.183" v="59" actId="20577"/>
          <ac:spMkLst>
            <pc:docMk/>
            <pc:sldMk cId="3598758305" sldId="302"/>
            <ac:spMk id="12" creationId="{F65171BB-5FCD-57FE-6671-643A8F52A08A}"/>
          </ac:spMkLst>
        </pc:spChg>
        <pc:spChg chg="mod">
          <ac:chgData name="Bárbara Campolina Barbosa" userId="S::barbara.campolina@saude.gov.br::94b2c46c-f682-498d-9f02-c658f014eacc" providerId="AD" clId="Web-{AF0B235F-B3EC-AB6E-C407-0FC05FE21711}" dt="2025-01-29T14:30:01.465" v="62" actId="20577"/>
          <ac:spMkLst>
            <pc:docMk/>
            <pc:sldMk cId="3598758305" sldId="302"/>
            <ac:spMk id="13" creationId="{9BCA0658-5766-1B86-B0E3-85C0E702FEAF}"/>
          </ac:spMkLst>
        </pc:spChg>
      </pc:sldChg>
      <pc:sldChg chg="add del replId">
        <pc:chgData name="Bárbara Campolina Barbosa" userId="S::barbara.campolina@saude.gov.br::94b2c46c-f682-498d-9f02-c658f014eacc" providerId="AD" clId="Web-{AF0B235F-B3EC-AB6E-C407-0FC05FE21711}" dt="2025-01-29T14:27:54.634" v="9"/>
        <pc:sldMkLst>
          <pc:docMk/>
          <pc:sldMk cId="4061167065" sldId="302"/>
        </pc:sldMkLst>
      </pc:sldChg>
      <pc:sldChg chg="modSp add replId">
        <pc:chgData name="Bárbara Campolina Barbosa" userId="S::barbara.campolina@saude.gov.br::94b2c46c-f682-498d-9f02-c658f014eacc" providerId="AD" clId="Web-{AF0B235F-B3EC-AB6E-C407-0FC05FE21711}" dt="2025-01-29T14:45:26.815" v="171" actId="20577"/>
        <pc:sldMkLst>
          <pc:docMk/>
          <pc:sldMk cId="4169479733" sldId="302"/>
        </pc:sldMkLst>
        <pc:spChg chg="mod">
          <ac:chgData name="Bárbara Campolina Barbosa" userId="S::barbara.campolina@saude.gov.br::94b2c46c-f682-498d-9f02-c658f014eacc" providerId="AD" clId="Web-{AF0B235F-B3EC-AB6E-C407-0FC05FE21711}" dt="2025-01-29T14:31:44.874" v="88" actId="20577"/>
          <ac:spMkLst>
            <pc:docMk/>
            <pc:sldMk cId="4169479733" sldId="302"/>
            <ac:spMk id="6" creationId="{48F4A7B7-F26F-5387-040E-0197B51B04C6}"/>
          </ac:spMkLst>
        </pc:spChg>
        <pc:spChg chg="mod">
          <ac:chgData name="Bárbara Campolina Barbosa" userId="S::barbara.campolina@saude.gov.br::94b2c46c-f682-498d-9f02-c658f014eacc" providerId="AD" clId="Web-{AF0B235F-B3EC-AB6E-C407-0FC05FE21711}" dt="2025-01-29T14:45:26.815" v="171" actId="20577"/>
          <ac:spMkLst>
            <pc:docMk/>
            <pc:sldMk cId="4169479733" sldId="302"/>
            <ac:spMk id="16" creationId="{71FF4583-2DD8-23CC-1EAE-6315447D3655}"/>
          </ac:spMkLst>
        </pc:spChg>
        <pc:spChg chg="mod">
          <ac:chgData name="Bárbara Campolina Barbosa" userId="S::barbara.campolina@saude.gov.br::94b2c46c-f682-498d-9f02-c658f014eacc" providerId="AD" clId="Web-{AF0B235F-B3EC-AB6E-C407-0FC05FE21711}" dt="2025-01-29T14:31:52.937" v="94" actId="20577"/>
          <ac:spMkLst>
            <pc:docMk/>
            <pc:sldMk cId="4169479733" sldId="302"/>
            <ac:spMk id="17" creationId="{66EE53EE-AC0A-3D54-055E-B231CE0C59CD}"/>
          </ac:spMkLst>
        </pc:spChg>
      </pc:sldChg>
    </pc:docChg>
  </pc:docChgLst>
  <pc:docChgLst>
    <pc:chgData name="Bárbara Campolina Barbosa" userId="S::barbara.campolina@saude.gov.br::94b2c46c-f682-498d-9f02-c658f014eacc" providerId="AD" clId="Web-{2D75D168-7726-F2AC-1E96-ED3ABB825CB4}"/>
    <pc:docChg chg="modSld">
      <pc:chgData name="Bárbara Campolina Barbosa" userId="S::barbara.campolina@saude.gov.br::94b2c46c-f682-498d-9f02-c658f014eacc" providerId="AD" clId="Web-{2D75D168-7726-F2AC-1E96-ED3ABB825CB4}" dt="2025-02-05T14:48:05.684" v="12"/>
      <pc:docMkLst>
        <pc:docMk/>
      </pc:docMkLst>
      <pc:sldChg chg="modSp modNotes">
        <pc:chgData name="Bárbara Campolina Barbosa" userId="S::barbara.campolina@saude.gov.br::94b2c46c-f682-498d-9f02-c658f014eacc" providerId="AD" clId="Web-{2D75D168-7726-F2AC-1E96-ED3ABB825CB4}" dt="2025-02-05T14:47:29.948" v="11"/>
        <pc:sldMkLst>
          <pc:docMk/>
          <pc:sldMk cId="1995733869" sldId="290"/>
        </pc:sldMkLst>
        <pc:spChg chg="mod">
          <ac:chgData name="Bárbara Campolina Barbosa" userId="S::barbara.campolina@saude.gov.br::94b2c46c-f682-498d-9f02-c658f014eacc" providerId="AD" clId="Web-{2D75D168-7726-F2AC-1E96-ED3ABB825CB4}" dt="2025-02-05T14:47:16.228" v="4" actId="20577"/>
          <ac:spMkLst>
            <pc:docMk/>
            <pc:sldMk cId="1995733869" sldId="290"/>
            <ac:spMk id="8" creationId="{00000000-0000-0000-0000-000000000000}"/>
          </ac:spMkLst>
        </pc:spChg>
        <pc:picChg chg="mod">
          <ac:chgData name="Bárbara Campolina Barbosa" userId="S::barbara.campolina@saude.gov.br::94b2c46c-f682-498d-9f02-c658f014eacc" providerId="AD" clId="Web-{2D75D168-7726-F2AC-1E96-ED3ABB825CB4}" dt="2025-02-05T14:46:54.712" v="2" actId="1076"/>
          <ac:picMkLst>
            <pc:docMk/>
            <pc:sldMk cId="1995733869" sldId="290"/>
            <ac:picMk id="2" creationId="{00000000-0000-0000-0000-000000000000}"/>
          </ac:picMkLst>
        </pc:picChg>
      </pc:sldChg>
      <pc:sldChg chg="modNotes">
        <pc:chgData name="Bárbara Campolina Barbosa" userId="S::barbara.campolina@saude.gov.br::94b2c46c-f682-498d-9f02-c658f014eacc" providerId="AD" clId="Web-{2D75D168-7726-F2AC-1E96-ED3ABB825CB4}" dt="2025-02-05T14:46:49.727" v="1"/>
        <pc:sldMkLst>
          <pc:docMk/>
          <pc:sldMk cId="2205017923" sldId="296"/>
        </pc:sldMkLst>
      </pc:sldChg>
      <pc:sldChg chg="modNotes">
        <pc:chgData name="Bárbara Campolina Barbosa" userId="S::barbara.campolina@saude.gov.br::94b2c46c-f682-498d-9f02-c658f014eacc" providerId="AD" clId="Web-{2D75D168-7726-F2AC-1E96-ED3ABB825CB4}" dt="2025-02-05T14:48:05.684" v="12"/>
        <pc:sldMkLst>
          <pc:docMk/>
          <pc:sldMk cId="569641187" sldId="301"/>
        </pc:sldMkLst>
      </pc:sldChg>
    </pc:docChg>
  </pc:docChgLst>
  <pc:docChgLst>
    <pc:chgData name="Bárbara Campolina Barbosa" userId="S::barbara.campolina@saude.gov.br::94b2c46c-f682-498d-9f02-c658f014eacc" providerId="AD" clId="Web-{807CA44F-4492-663C-8B74-5FE85B4D05CB}"/>
    <pc:docChg chg="modSld">
      <pc:chgData name="Bárbara Campolina Barbosa" userId="S::barbara.campolina@saude.gov.br::94b2c46c-f682-498d-9f02-c658f014eacc" providerId="AD" clId="Web-{807CA44F-4492-663C-8B74-5FE85B4D05CB}" dt="2025-01-29T15:31:28.118" v="25"/>
      <pc:docMkLst>
        <pc:docMk/>
      </pc:docMkLst>
      <pc:sldChg chg="modNotes">
        <pc:chgData name="Bárbara Campolina Barbosa" userId="S::barbara.campolina@saude.gov.br::94b2c46c-f682-498d-9f02-c658f014eacc" providerId="AD" clId="Web-{807CA44F-4492-663C-8B74-5FE85B4D05CB}" dt="2025-01-29T15:31:28.118" v="25"/>
        <pc:sldMkLst>
          <pc:docMk/>
          <pc:sldMk cId="2053842633" sldId="457"/>
        </pc:sldMkLst>
      </pc:sldChg>
    </pc:docChg>
  </pc:docChgLst>
  <pc:docChgLst>
    <pc:chgData name="Bárbara Campolina Barbosa" userId="S::barbara.campolina@saude.gov.br::94b2c46c-f682-498d-9f02-c658f014eacc" providerId="AD" clId="Web-{86467CDD-F84E-3613-B612-261E1056F6A9}"/>
    <pc:docChg chg="modSld">
      <pc:chgData name="Bárbara Campolina Barbosa" userId="S::barbara.campolina@saude.gov.br::94b2c46c-f682-498d-9f02-c658f014eacc" providerId="AD" clId="Web-{86467CDD-F84E-3613-B612-261E1056F6A9}" dt="2025-01-28T19:03:11.710" v="8" actId="20577"/>
      <pc:docMkLst>
        <pc:docMk/>
      </pc:docMkLst>
      <pc:sldChg chg="modSp">
        <pc:chgData name="Bárbara Campolina Barbosa" userId="S::barbara.campolina@saude.gov.br::94b2c46c-f682-498d-9f02-c658f014eacc" providerId="AD" clId="Web-{86467CDD-F84E-3613-B612-261E1056F6A9}" dt="2025-01-28T19:03:11.710" v="8" actId="20577"/>
        <pc:sldMkLst>
          <pc:docMk/>
          <pc:sldMk cId="1232913184" sldId="291"/>
        </pc:sldMkLst>
        <pc:spChg chg="mod">
          <ac:chgData name="Bárbara Campolina Barbosa" userId="S::barbara.campolina@saude.gov.br::94b2c46c-f682-498d-9f02-c658f014eacc" providerId="AD" clId="Web-{86467CDD-F84E-3613-B612-261E1056F6A9}" dt="2025-01-28T19:03:11.710" v="8" actId="20577"/>
          <ac:spMkLst>
            <pc:docMk/>
            <pc:sldMk cId="1232913184" sldId="291"/>
            <ac:spMk id="26" creationId="{00000000-0000-0000-0000-000000000000}"/>
          </ac:spMkLst>
        </pc:spChg>
      </pc:sldChg>
    </pc:docChg>
  </pc:docChgLst>
  <pc:docChgLst>
    <pc:chgData name="Bruna Rabelo de Andrade" userId="S::bruna.andrade@saude.gov.br::9f3934ea-9375-4c93-89bf-b204f43803de" providerId="AD" clId="Web-{7900C3FD-C765-59D8-3384-E6A54762BF27}"/>
    <pc:docChg chg="modSld">
      <pc:chgData name="Bruna Rabelo de Andrade" userId="S::bruna.andrade@saude.gov.br::9f3934ea-9375-4c93-89bf-b204f43803de" providerId="AD" clId="Web-{7900C3FD-C765-59D8-3384-E6A54762BF27}" dt="2024-09-11T19:25:45.201" v="208"/>
      <pc:docMkLst>
        <pc:docMk/>
      </pc:docMkLst>
      <pc:sldChg chg="modSp">
        <pc:chgData name="Bruna Rabelo de Andrade" userId="S::bruna.andrade@saude.gov.br::9f3934ea-9375-4c93-89bf-b204f43803de" providerId="AD" clId="Web-{7900C3FD-C765-59D8-3384-E6A54762BF27}" dt="2024-09-11T19:24:50.747" v="182" actId="20577"/>
        <pc:sldMkLst>
          <pc:docMk/>
          <pc:sldMk cId="2266986592" sldId="282"/>
        </pc:sldMkLst>
      </pc:sldChg>
      <pc:sldChg chg="modSp">
        <pc:chgData name="Bruna Rabelo de Andrade" userId="S::bruna.andrade@saude.gov.br::9f3934ea-9375-4c93-89bf-b204f43803de" providerId="AD" clId="Web-{7900C3FD-C765-59D8-3384-E6A54762BF27}" dt="2024-09-11T16:50:59.274" v="120" actId="1076"/>
        <pc:sldMkLst>
          <pc:docMk/>
          <pc:sldMk cId="3969615256" sldId="284"/>
        </pc:sldMkLst>
      </pc:sldChg>
      <pc:sldChg chg="addSp delSp modSp">
        <pc:chgData name="Bruna Rabelo de Andrade" userId="S::bruna.andrade@saude.gov.br::9f3934ea-9375-4c93-89bf-b204f43803de" providerId="AD" clId="Web-{7900C3FD-C765-59D8-3384-E6A54762BF27}" dt="2024-09-11T19:25:45.201" v="208"/>
        <pc:sldMkLst>
          <pc:docMk/>
          <pc:sldMk cId="1716340641" sldId="287"/>
        </pc:sldMkLst>
      </pc:sldChg>
    </pc:docChg>
  </pc:docChgLst>
  <pc:docChgLst>
    <pc:chgData name="Bárbara Campolina Barbosa" userId="S::barbara.campolina@saude.gov.br::94b2c46c-f682-498d-9f02-c658f014eacc" providerId="AD" clId="Web-{C980B441-453C-14FD-7984-7660586FA3EE}"/>
    <pc:docChg chg="modSld">
      <pc:chgData name="Bárbara Campolina Barbosa" userId="S::barbara.campolina@saude.gov.br::94b2c46c-f682-498d-9f02-c658f014eacc" providerId="AD" clId="Web-{C980B441-453C-14FD-7984-7660586FA3EE}" dt="2025-01-27T13:19:39.582" v="11"/>
      <pc:docMkLst>
        <pc:docMk/>
      </pc:docMkLst>
      <pc:sldChg chg="modNotes">
        <pc:chgData name="Bárbara Campolina Barbosa" userId="S::barbara.campolina@saude.gov.br::94b2c46c-f682-498d-9f02-c658f014eacc" providerId="AD" clId="Web-{C980B441-453C-14FD-7984-7660586FA3EE}" dt="2025-01-27T13:18:37.158" v="2"/>
        <pc:sldMkLst>
          <pc:docMk/>
          <pc:sldMk cId="1716340641" sldId="287"/>
        </pc:sldMkLst>
      </pc:sldChg>
      <pc:sldChg chg="modNotes">
        <pc:chgData name="Bárbara Campolina Barbosa" userId="S::barbara.campolina@saude.gov.br::94b2c46c-f682-498d-9f02-c658f014eacc" providerId="AD" clId="Web-{C980B441-453C-14FD-7984-7660586FA3EE}" dt="2025-01-27T13:18:58.159" v="5"/>
        <pc:sldMkLst>
          <pc:docMk/>
          <pc:sldMk cId="1682657285" sldId="289"/>
        </pc:sldMkLst>
      </pc:sldChg>
      <pc:sldChg chg="modNotes">
        <pc:chgData name="Bárbara Campolina Barbosa" userId="S::barbara.campolina@saude.gov.br::94b2c46c-f682-498d-9f02-c658f014eacc" providerId="AD" clId="Web-{C980B441-453C-14FD-7984-7660586FA3EE}" dt="2025-01-27T13:19:34.176" v="10"/>
        <pc:sldMkLst>
          <pc:docMk/>
          <pc:sldMk cId="1995733869" sldId="290"/>
        </pc:sldMkLst>
      </pc:sldChg>
      <pc:sldChg chg="modNotes">
        <pc:chgData name="Bárbara Campolina Barbosa" userId="S::barbara.campolina@saude.gov.br::94b2c46c-f682-498d-9f02-c658f014eacc" providerId="AD" clId="Web-{C980B441-453C-14FD-7984-7660586FA3EE}" dt="2025-01-27T13:19:39.582" v="11"/>
        <pc:sldMkLst>
          <pc:docMk/>
          <pc:sldMk cId="1232913184" sldId="291"/>
        </pc:sldMkLst>
      </pc:sldChg>
      <pc:sldChg chg="modNotes">
        <pc:chgData name="Bárbara Campolina Barbosa" userId="S::barbara.campolina@saude.gov.br::94b2c46c-f682-498d-9f02-c658f014eacc" providerId="AD" clId="Web-{C980B441-453C-14FD-7984-7660586FA3EE}" dt="2025-01-27T13:18:52.940" v="4"/>
        <pc:sldMkLst>
          <pc:docMk/>
          <pc:sldMk cId="3420518256" sldId="295"/>
        </pc:sldMkLst>
      </pc:sldChg>
      <pc:sldChg chg="modNotes">
        <pc:chgData name="Bárbara Campolina Barbosa" userId="S::barbara.campolina@saude.gov.br::94b2c46c-f682-498d-9f02-c658f014eacc" providerId="AD" clId="Web-{C980B441-453C-14FD-7984-7660586FA3EE}" dt="2025-01-27T13:19:05.378" v="6"/>
        <pc:sldMkLst>
          <pc:docMk/>
          <pc:sldMk cId="2205017923" sldId="296"/>
        </pc:sldMkLst>
      </pc:sldChg>
    </pc:docChg>
  </pc:docChgLst>
  <pc:docChgLst>
    <pc:chgData name="Bruna Rabelo de Andrade" userId="S::bruna.andrade@saude.gov.br::9f3934ea-9375-4c93-89bf-b204f43803de" providerId="AD" clId="Web-{833B6B77-FF53-0374-AB12-833EA5E20EC7}"/>
    <pc:docChg chg="addSld delSld modSld">
      <pc:chgData name="Bruna Rabelo de Andrade" userId="S::bruna.andrade@saude.gov.br::9f3934ea-9375-4c93-89bf-b204f43803de" providerId="AD" clId="Web-{833B6B77-FF53-0374-AB12-833EA5E20EC7}" dt="2024-09-11T19:27:43.279" v="6"/>
      <pc:docMkLst>
        <pc:docMk/>
      </pc:docMkLst>
      <pc:sldChg chg="addSp delSp modSp">
        <pc:chgData name="Bruna Rabelo de Andrade" userId="S::bruna.andrade@saude.gov.br::9f3934ea-9375-4c93-89bf-b204f43803de" providerId="AD" clId="Web-{833B6B77-FF53-0374-AB12-833EA5E20EC7}" dt="2024-09-11T19:27:23.013" v="2"/>
        <pc:sldMkLst>
          <pc:docMk/>
          <pc:sldMk cId="3969615256" sldId="284"/>
        </pc:sldMkLst>
      </pc:sldChg>
      <pc:sldChg chg="addSp delSp modSp add del">
        <pc:chgData name="Bruna Rabelo de Andrade" userId="S::bruna.andrade@saude.gov.br::9f3934ea-9375-4c93-89bf-b204f43803de" providerId="AD" clId="Web-{833B6B77-FF53-0374-AB12-833EA5E20EC7}" dt="2024-09-11T19:27:43.279" v="6"/>
        <pc:sldMkLst>
          <pc:docMk/>
          <pc:sldMk cId="1716340641" sldId="287"/>
        </pc:sldMkLst>
      </pc:sldChg>
    </pc:docChg>
  </pc:docChgLst>
  <pc:docChgLst>
    <pc:chgData name="Ruanna Sandrelly de Miranda Alves" userId="S::ruanna.alves@saude.gov.br::80d57791-bd1a-44ee-999c-d72f6a6534d5" providerId="AD" clId="Web-{B7F59E8C-3C29-0BDD-289E-8BF4C3E4C05E}"/>
    <pc:docChg chg="addSld modSld">
      <pc:chgData name="Ruanna Sandrelly de Miranda Alves" userId="S::ruanna.alves@saude.gov.br::80d57791-bd1a-44ee-999c-d72f6a6534d5" providerId="AD" clId="Web-{B7F59E8C-3C29-0BDD-289E-8BF4C3E4C05E}" dt="2025-02-05T12:37:40.218" v="131"/>
      <pc:docMkLst>
        <pc:docMk/>
      </pc:docMkLst>
      <pc:sldChg chg="addSp delSp modSp">
        <pc:chgData name="Ruanna Sandrelly de Miranda Alves" userId="S::ruanna.alves@saude.gov.br::80d57791-bd1a-44ee-999c-d72f6a6534d5" providerId="AD" clId="Web-{B7F59E8C-3C29-0BDD-289E-8BF4C3E4C05E}" dt="2025-02-05T12:37:40.218" v="131"/>
        <pc:sldMkLst>
          <pc:docMk/>
          <pc:sldMk cId="1232913184" sldId="291"/>
        </pc:sldMkLst>
        <pc:spChg chg="mod">
          <ac:chgData name="Ruanna Sandrelly de Miranda Alves" userId="S::ruanna.alves@saude.gov.br::80d57791-bd1a-44ee-999c-d72f6a6534d5" providerId="AD" clId="Web-{B7F59E8C-3C29-0BDD-289E-8BF4C3E4C05E}" dt="2025-02-05T12:34:01.760" v="56" actId="20577"/>
          <ac:spMkLst>
            <pc:docMk/>
            <pc:sldMk cId="1232913184" sldId="291"/>
            <ac:spMk id="2" creationId="{00000000-0000-0000-0000-000000000000}"/>
          </ac:spMkLst>
        </pc:spChg>
        <pc:spChg chg="add mod">
          <ac:chgData name="Ruanna Sandrelly de Miranda Alves" userId="S::ruanna.alves@saude.gov.br::80d57791-bd1a-44ee-999c-d72f6a6534d5" providerId="AD" clId="Web-{B7F59E8C-3C29-0BDD-289E-8BF4C3E4C05E}" dt="2025-02-05T12:33:23.791" v="36" actId="1076"/>
          <ac:spMkLst>
            <pc:docMk/>
            <pc:sldMk cId="1232913184" sldId="291"/>
            <ac:spMk id="3" creationId="{57FDC937-0D42-5AE2-FCFB-D4B1D9733988}"/>
          </ac:spMkLst>
        </pc:spChg>
        <pc:spChg chg="del">
          <ac:chgData name="Ruanna Sandrelly de Miranda Alves" userId="S::ruanna.alves@saude.gov.br::80d57791-bd1a-44ee-999c-d72f6a6534d5" providerId="AD" clId="Web-{B7F59E8C-3C29-0BDD-289E-8BF4C3E4C05E}" dt="2025-02-05T12:31:19.913" v="1"/>
          <ac:spMkLst>
            <pc:docMk/>
            <pc:sldMk cId="1232913184" sldId="291"/>
            <ac:spMk id="8" creationId="{00000000-0000-0000-0000-000000000000}"/>
          </ac:spMkLst>
        </pc:spChg>
        <pc:spChg chg="mod">
          <ac:chgData name="Ruanna Sandrelly de Miranda Alves" userId="S::ruanna.alves@saude.gov.br::80d57791-bd1a-44ee-999c-d72f6a6534d5" providerId="AD" clId="Web-{B7F59E8C-3C29-0BDD-289E-8BF4C3E4C05E}" dt="2025-02-05T12:31:38.585" v="4" actId="20577"/>
          <ac:spMkLst>
            <pc:docMk/>
            <pc:sldMk cId="1232913184" sldId="291"/>
            <ac:spMk id="26" creationId="{00000000-0000-0000-0000-000000000000}"/>
          </ac:spMkLst>
        </pc:spChg>
        <pc:spChg chg="mod">
          <ac:chgData name="Ruanna Sandrelly de Miranda Alves" userId="S::ruanna.alves@saude.gov.br::80d57791-bd1a-44ee-999c-d72f6a6534d5" providerId="AD" clId="Web-{B7F59E8C-3C29-0BDD-289E-8BF4C3E4C05E}" dt="2025-02-05T12:32:08.449" v="16" actId="1076"/>
          <ac:spMkLst>
            <pc:docMk/>
            <pc:sldMk cId="1232913184" sldId="291"/>
            <ac:spMk id="27" creationId="{00000000-0000-0000-0000-000000000000}"/>
          </ac:spMkLst>
        </pc:spChg>
        <pc:spChg chg="mod">
          <ac:chgData name="Ruanna Sandrelly de Miranda Alves" userId="S::ruanna.alves@saude.gov.br::80d57791-bd1a-44ee-999c-d72f6a6534d5" providerId="AD" clId="Web-{B7F59E8C-3C29-0BDD-289E-8BF4C3E4C05E}" dt="2025-02-05T12:32:04.476" v="15" actId="1076"/>
          <ac:spMkLst>
            <pc:docMk/>
            <pc:sldMk cId="1232913184" sldId="291"/>
            <ac:spMk id="28" creationId="{00000000-0000-0000-0000-000000000000}"/>
          </ac:spMkLst>
        </pc:spChg>
        <pc:spChg chg="add mod">
          <ac:chgData name="Ruanna Sandrelly de Miranda Alves" userId="S::ruanna.alves@saude.gov.br::80d57791-bd1a-44ee-999c-d72f6a6534d5" providerId="AD" clId="Web-{B7F59E8C-3C29-0BDD-289E-8BF4C3E4C05E}" dt="2025-02-05T12:37:40.218" v="131"/>
          <ac:spMkLst>
            <pc:docMk/>
            <pc:sldMk cId="1232913184" sldId="291"/>
            <ac:spMk id="29" creationId="{D008231F-5862-48C0-3B98-7B303A8212C6}"/>
          </ac:spMkLst>
        </pc:spChg>
        <pc:spChg chg="mod">
          <ac:chgData name="Ruanna Sandrelly de Miranda Alves" userId="S::ruanna.alves@saude.gov.br::80d57791-bd1a-44ee-999c-d72f6a6534d5" providerId="AD" clId="Web-{B7F59E8C-3C29-0BDD-289E-8BF4C3E4C05E}" dt="2025-02-05T12:32:57.524" v="29" actId="1076"/>
          <ac:spMkLst>
            <pc:docMk/>
            <pc:sldMk cId="1232913184" sldId="291"/>
            <ac:spMk id="30" creationId="{00000000-0000-0000-0000-000000000000}"/>
          </ac:spMkLst>
        </pc:spChg>
      </pc:sldChg>
      <pc:sldChg chg="addSp delSp modSp add replId">
        <pc:chgData name="Ruanna Sandrelly de Miranda Alves" userId="S::ruanna.alves@saude.gov.br::80d57791-bd1a-44ee-999c-d72f6a6534d5" providerId="AD" clId="Web-{B7F59E8C-3C29-0BDD-289E-8BF4C3E4C05E}" dt="2025-02-05T12:37:18.780" v="128" actId="20577"/>
        <pc:sldMkLst>
          <pc:docMk/>
          <pc:sldMk cId="4058312331" sldId="458"/>
        </pc:sldMkLst>
        <pc:spChg chg="mod">
          <ac:chgData name="Ruanna Sandrelly de Miranda Alves" userId="S::ruanna.alves@saude.gov.br::80d57791-bd1a-44ee-999c-d72f6a6534d5" providerId="AD" clId="Web-{B7F59E8C-3C29-0BDD-289E-8BF4C3E4C05E}" dt="2025-02-05T12:36:47.483" v="117" actId="1076"/>
          <ac:spMkLst>
            <pc:docMk/>
            <pc:sldMk cId="4058312331" sldId="458"/>
            <ac:spMk id="2" creationId="{28741641-8CC0-D4E6-7F00-28821BF7982B}"/>
          </ac:spMkLst>
        </pc:spChg>
        <pc:spChg chg="add mod">
          <ac:chgData name="Ruanna Sandrelly de Miranda Alves" userId="S::ruanna.alves@saude.gov.br::80d57791-bd1a-44ee-999c-d72f6a6534d5" providerId="AD" clId="Web-{B7F59E8C-3C29-0BDD-289E-8BF4C3E4C05E}" dt="2025-02-05T12:36:50.702" v="118" actId="1076"/>
          <ac:spMkLst>
            <pc:docMk/>
            <pc:sldMk cId="4058312331" sldId="458"/>
            <ac:spMk id="3" creationId="{D4637AEB-7C01-5828-E4D0-121E128B00D8}"/>
          </ac:spMkLst>
        </pc:spChg>
        <pc:spChg chg="del">
          <ac:chgData name="Ruanna Sandrelly de Miranda Alves" userId="S::ruanna.alves@saude.gov.br::80d57791-bd1a-44ee-999c-d72f6a6534d5" providerId="AD" clId="Web-{B7F59E8C-3C29-0BDD-289E-8BF4C3E4C05E}" dt="2025-02-05T12:34:08.057" v="57"/>
          <ac:spMkLst>
            <pc:docMk/>
            <pc:sldMk cId="4058312331" sldId="458"/>
            <ac:spMk id="7" creationId="{A43BF9F0-9EB6-E32B-4C3B-B2705F364787}"/>
          </ac:spMkLst>
        </pc:spChg>
        <pc:spChg chg="mod">
          <ac:chgData name="Ruanna Sandrelly de Miranda Alves" userId="S::ruanna.alves@saude.gov.br::80d57791-bd1a-44ee-999c-d72f6a6534d5" providerId="AD" clId="Web-{B7F59E8C-3C29-0BDD-289E-8BF4C3E4C05E}" dt="2025-02-05T12:34:25.292" v="63" actId="1076"/>
          <ac:spMkLst>
            <pc:docMk/>
            <pc:sldMk cId="4058312331" sldId="458"/>
            <ac:spMk id="26" creationId="{12209D1E-68B5-DB41-909D-8B15D2E82920}"/>
          </ac:spMkLst>
        </pc:spChg>
        <pc:spChg chg="mod">
          <ac:chgData name="Ruanna Sandrelly de Miranda Alves" userId="S::ruanna.alves@saude.gov.br::80d57791-bd1a-44ee-999c-d72f6a6534d5" providerId="AD" clId="Web-{B7F59E8C-3C29-0BDD-289E-8BF4C3E4C05E}" dt="2025-02-05T12:35:11.356" v="79" actId="1076"/>
          <ac:spMkLst>
            <pc:docMk/>
            <pc:sldMk cId="4058312331" sldId="458"/>
            <ac:spMk id="27" creationId="{EEBA3B48-FDEB-FDC6-B4F3-998C00250BF8}"/>
          </ac:spMkLst>
        </pc:spChg>
        <pc:spChg chg="mod">
          <ac:chgData name="Ruanna Sandrelly de Miranda Alves" userId="S::ruanna.alves@saude.gov.br::80d57791-bd1a-44ee-999c-d72f6a6534d5" providerId="AD" clId="Web-{B7F59E8C-3C29-0BDD-289E-8BF4C3E4C05E}" dt="2025-02-05T12:34:41.386" v="69" actId="1076"/>
          <ac:spMkLst>
            <pc:docMk/>
            <pc:sldMk cId="4058312331" sldId="458"/>
            <ac:spMk id="28" creationId="{83592BE2-98CB-D019-0A15-988DF8C7B071}"/>
          </ac:spMkLst>
        </pc:spChg>
        <pc:spChg chg="add mod">
          <ac:chgData name="Ruanna Sandrelly de Miranda Alves" userId="S::ruanna.alves@saude.gov.br::80d57791-bd1a-44ee-999c-d72f6a6534d5" providerId="AD" clId="Web-{B7F59E8C-3C29-0BDD-289E-8BF4C3E4C05E}" dt="2025-02-05T12:36:52.858" v="119" actId="1076"/>
          <ac:spMkLst>
            <pc:docMk/>
            <pc:sldMk cId="4058312331" sldId="458"/>
            <ac:spMk id="29" creationId="{A0949731-7BBD-1911-4E10-0CB490DB6B10}"/>
          </ac:spMkLst>
        </pc:spChg>
        <pc:spChg chg="mod">
          <ac:chgData name="Ruanna Sandrelly de Miranda Alves" userId="S::ruanna.alves@saude.gov.br::80d57791-bd1a-44ee-999c-d72f6a6534d5" providerId="AD" clId="Web-{B7F59E8C-3C29-0BDD-289E-8BF4C3E4C05E}" dt="2025-02-05T12:35:13.543" v="80" actId="1076"/>
          <ac:spMkLst>
            <pc:docMk/>
            <pc:sldMk cId="4058312331" sldId="458"/>
            <ac:spMk id="30" creationId="{E9D8AEA4-FCF6-48A8-05B1-4AF1CF40AF88}"/>
          </ac:spMkLst>
        </pc:spChg>
        <pc:spChg chg="add mod">
          <ac:chgData name="Ruanna Sandrelly de Miranda Alves" userId="S::ruanna.alves@saude.gov.br::80d57791-bd1a-44ee-999c-d72f6a6534d5" providerId="AD" clId="Web-{B7F59E8C-3C29-0BDD-289E-8BF4C3E4C05E}" dt="2025-02-05T12:36:54.920" v="120" actId="1076"/>
          <ac:spMkLst>
            <pc:docMk/>
            <pc:sldMk cId="4058312331" sldId="458"/>
            <ac:spMk id="31" creationId="{C5CFD636-0727-E970-0990-ED453BAFE839}"/>
          </ac:spMkLst>
        </pc:spChg>
        <pc:spChg chg="add mod">
          <ac:chgData name="Ruanna Sandrelly de Miranda Alves" userId="S::ruanna.alves@saude.gov.br::80d57791-bd1a-44ee-999c-d72f6a6534d5" providerId="AD" clId="Web-{B7F59E8C-3C29-0BDD-289E-8BF4C3E4C05E}" dt="2025-02-05T12:36:58.030" v="121" actId="1076"/>
          <ac:spMkLst>
            <pc:docMk/>
            <pc:sldMk cId="4058312331" sldId="458"/>
            <ac:spMk id="32" creationId="{C0E145F7-BAFA-C0FF-2841-329D2124DB4A}"/>
          </ac:spMkLst>
        </pc:spChg>
        <pc:spChg chg="add mod">
          <ac:chgData name="Ruanna Sandrelly de Miranda Alves" userId="S::ruanna.alves@saude.gov.br::80d57791-bd1a-44ee-999c-d72f6a6534d5" providerId="AD" clId="Web-{B7F59E8C-3C29-0BDD-289E-8BF4C3E4C05E}" dt="2025-02-05T12:37:18.780" v="128" actId="20577"/>
          <ac:spMkLst>
            <pc:docMk/>
            <pc:sldMk cId="4058312331" sldId="458"/>
            <ac:spMk id="33" creationId="{5639DBCC-87CC-218F-A988-BDCDEB3CF808}"/>
          </ac:spMkLst>
        </pc:spChg>
        <pc:cxnChg chg="mod">
          <ac:chgData name="Ruanna Sandrelly de Miranda Alves" userId="S::ruanna.alves@saude.gov.br::80d57791-bd1a-44ee-999c-d72f6a6534d5" providerId="AD" clId="Web-{B7F59E8C-3C29-0BDD-289E-8BF4C3E4C05E}" dt="2025-02-05T12:34:35.495" v="68" actId="1076"/>
          <ac:cxnSpMkLst>
            <pc:docMk/>
            <pc:sldMk cId="4058312331" sldId="458"/>
            <ac:cxnSpMk id="4" creationId="{DB0FD18C-2C52-56D7-7241-1A380C39950A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7C69B2-8346-48BF-807D-0E2E820B312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12BFE55-7442-4BC0-8CEE-509E13718CEC}">
      <dgm:prSet phldrT="[Texto]" custT="1"/>
      <dgm:spPr>
        <a:solidFill>
          <a:srgbClr val="33529E"/>
        </a:solidFill>
      </dgm:spPr>
      <dgm:t>
        <a:bodyPr/>
        <a:lstStyle/>
        <a:p>
          <a:r>
            <a:rPr lang="pt-BR" sz="1800" b="0" i="0" dirty="0" smtClean="0">
              <a:latin typeface="Arial" panose="020B0604020202020204" pitchFamily="34" charset="0"/>
              <a:cs typeface="Arial" panose="020B0604020202020204" pitchFamily="34" charset="0"/>
            </a:rPr>
            <a:t>Elaborar, coordenar e avaliar a Política Nacional de Atenção Integral à Saúde da Pessoa com Deficiência (PNAISPD)</a:t>
          </a:r>
          <a:endParaRPr lang="pt-BR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0E84F0-82B8-4971-91E0-ABF4F09FE54A}" type="parTrans" cxnId="{203D4F7C-0A69-45AC-BAB4-F00FF38413FC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1D919B-93F5-4506-9FF6-1E0CAB7AE8A4}" type="sibTrans" cxnId="{203D4F7C-0A69-45AC-BAB4-F00FF38413FC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96E0E8-CF63-43F2-B6DE-76EEF51FDAE4}">
      <dgm:prSet phldrT="[Texto]" custT="1"/>
      <dgm:spPr>
        <a:solidFill>
          <a:srgbClr val="E42320"/>
        </a:solidFill>
      </dgm:spPr>
      <dgm:t>
        <a:bodyPr/>
        <a:lstStyle/>
        <a:p>
          <a:pPr algn="just"/>
          <a:r>
            <a:rPr lang="pt-BR" sz="1800" b="0" i="0" dirty="0" smtClean="0">
              <a:latin typeface="Arial" panose="020B0604020202020204" pitchFamily="34" charset="0"/>
              <a:cs typeface="Arial" panose="020B0604020202020204" pitchFamily="34" charset="0"/>
            </a:rPr>
            <a:t>Acompanhar e propor instrumentos para organização gerencial e operacional da atenção especializada em saúde</a:t>
          </a:r>
          <a:endParaRPr lang="pt-BR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06EF09-769C-42EE-AE98-ECF6FC5ACA87}" type="parTrans" cxnId="{A89B43D3-AFD7-4297-9538-6A0DDB2F3DA7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D8E256-3FCF-4872-B7BF-AE8422E1CD1B}" type="sibTrans" cxnId="{A89B43D3-AFD7-4297-9538-6A0DDB2F3DA7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62BC5A-3C42-4777-9F53-DE93F6101520}">
      <dgm:prSet phldrT="[Texto]" custT="1"/>
      <dgm:spPr>
        <a:solidFill>
          <a:srgbClr val="4CAC33"/>
        </a:solidFill>
      </dgm:spPr>
      <dgm:t>
        <a:bodyPr/>
        <a:lstStyle/>
        <a:p>
          <a:pPr algn="just"/>
          <a:r>
            <a:rPr lang="pt-BR" sz="1800" b="0" i="0" dirty="0" smtClean="0">
              <a:latin typeface="Arial" panose="020B0604020202020204" pitchFamily="34" charset="0"/>
              <a:cs typeface="Arial" panose="020B0604020202020204" pitchFamily="34" charset="0"/>
            </a:rPr>
            <a:t>Prestar cooperação técnica aos Estados, ao Distrito Federal e aos Municípios na organização de ações de atenção especializada em saúde</a:t>
          </a:r>
          <a:endParaRPr lang="pt-BR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5493BF-2170-4B95-982E-A2C68629B0B3}" type="parTrans" cxnId="{A5F5771F-AA0B-4C53-86EB-0D588AAF3FB9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10931A-6B9E-445C-80CC-5EFF0DCC9CBE}" type="sibTrans" cxnId="{A5F5771F-AA0B-4C53-86EB-0D588AAF3FB9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A30D77-D7E5-4B5B-AEF5-7DE58BE0D6A3}">
      <dgm:prSet/>
      <dgm:spPr/>
      <dgm:t>
        <a:bodyPr/>
        <a:lstStyle/>
        <a:p>
          <a:endParaRPr lang="pt-BR" dirty="0"/>
        </a:p>
      </dgm:t>
    </dgm:pt>
    <dgm:pt modelId="{5E4C6CDC-BAA9-48A3-9561-8489AD79C380}" type="parTrans" cxnId="{FB18C7C5-8855-4BB9-998A-5483B8D09B0E}">
      <dgm:prSet/>
      <dgm:spPr/>
      <dgm:t>
        <a:bodyPr/>
        <a:lstStyle/>
        <a:p>
          <a:endParaRPr lang="pt-BR"/>
        </a:p>
      </dgm:t>
    </dgm:pt>
    <dgm:pt modelId="{6C6B126E-FAA3-4997-B49E-8EA136BA0FB2}" type="sibTrans" cxnId="{FB18C7C5-8855-4BB9-998A-5483B8D09B0E}">
      <dgm:prSet/>
      <dgm:spPr/>
      <dgm:t>
        <a:bodyPr/>
        <a:lstStyle/>
        <a:p>
          <a:endParaRPr lang="pt-BR"/>
        </a:p>
      </dgm:t>
    </dgm:pt>
    <dgm:pt modelId="{DF519A11-6FCA-4134-88E9-0F29D5949EA8}" type="pres">
      <dgm:prSet presAssocID="{A77C69B2-8346-48BF-807D-0E2E820B312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BF457AE-5AB9-458E-86FE-7FAA720D7FDA}" type="pres">
      <dgm:prSet presAssocID="{E12BFE55-7442-4BC0-8CEE-509E13718CEC}" presName="parentLin" presStyleCnt="0"/>
      <dgm:spPr/>
    </dgm:pt>
    <dgm:pt modelId="{E32888AE-BDF0-4813-BD4C-88EC94C9F858}" type="pres">
      <dgm:prSet presAssocID="{E12BFE55-7442-4BC0-8CEE-509E13718CEC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A775848B-DE26-4C7E-B84B-CC4DDAECAE5C}" type="pres">
      <dgm:prSet presAssocID="{E12BFE55-7442-4BC0-8CEE-509E13718CEC}" presName="parentText" presStyleLbl="node1" presStyleIdx="0" presStyleCnt="3" custScaleX="12082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D6CCA0-BAF7-44D2-B8C9-380998742217}" type="pres">
      <dgm:prSet presAssocID="{E12BFE55-7442-4BC0-8CEE-509E13718CEC}" presName="negativeSpace" presStyleCnt="0"/>
      <dgm:spPr/>
    </dgm:pt>
    <dgm:pt modelId="{7579CF82-CE70-44AE-BD80-F9F89D23B2A3}" type="pres">
      <dgm:prSet presAssocID="{E12BFE55-7442-4BC0-8CEE-509E13718CEC}" presName="childText" presStyleLbl="conFgAcc1" presStyleIdx="0" presStyleCnt="3" custScaleX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E38DBA-78F3-48AE-AF98-7927C5940F86}" type="pres">
      <dgm:prSet presAssocID="{7B1D919B-93F5-4506-9FF6-1E0CAB7AE8A4}" presName="spaceBetweenRectangles" presStyleCnt="0"/>
      <dgm:spPr/>
    </dgm:pt>
    <dgm:pt modelId="{757EEEA0-9571-4607-8BAC-97EF890AE978}" type="pres">
      <dgm:prSet presAssocID="{1796E0E8-CF63-43F2-B6DE-76EEF51FDAE4}" presName="parentLin" presStyleCnt="0"/>
      <dgm:spPr/>
    </dgm:pt>
    <dgm:pt modelId="{8BF806FF-C818-4481-A8D3-17DACB738DBF}" type="pres">
      <dgm:prSet presAssocID="{1796E0E8-CF63-43F2-B6DE-76EEF51FDAE4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24ACDAE3-8A20-4C5E-89EC-6892766D17F2}" type="pres">
      <dgm:prSet presAssocID="{1796E0E8-CF63-43F2-B6DE-76EEF51FDAE4}" presName="parentText" presStyleLbl="node1" presStyleIdx="1" presStyleCnt="3" custScaleX="12082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C2F028-2B09-41D1-A85A-834344B07930}" type="pres">
      <dgm:prSet presAssocID="{1796E0E8-CF63-43F2-B6DE-76EEF51FDAE4}" presName="negativeSpace" presStyleCnt="0"/>
      <dgm:spPr/>
    </dgm:pt>
    <dgm:pt modelId="{B4838569-4D71-48F3-872A-3FE5A46EE952}" type="pres">
      <dgm:prSet presAssocID="{1796E0E8-CF63-43F2-B6DE-76EEF51FDAE4}" presName="childText" presStyleLbl="conFgAcc1" presStyleIdx="1" presStyleCnt="3" custScaleX="100000">
        <dgm:presLayoutVars>
          <dgm:bulletEnabled val="1"/>
        </dgm:presLayoutVars>
      </dgm:prSet>
      <dgm:spPr/>
    </dgm:pt>
    <dgm:pt modelId="{505732E0-29E9-4829-ADB6-09FC80E2E50E}" type="pres">
      <dgm:prSet presAssocID="{07D8E256-3FCF-4872-B7BF-AE8422E1CD1B}" presName="spaceBetweenRectangles" presStyleCnt="0"/>
      <dgm:spPr/>
    </dgm:pt>
    <dgm:pt modelId="{BA8E008D-96FF-4DFE-A1F8-1E19B4638D2F}" type="pres">
      <dgm:prSet presAssocID="{0562BC5A-3C42-4777-9F53-DE93F6101520}" presName="parentLin" presStyleCnt="0"/>
      <dgm:spPr/>
    </dgm:pt>
    <dgm:pt modelId="{CD044B9B-470D-4569-BC2D-81E0A9A8D232}" type="pres">
      <dgm:prSet presAssocID="{0562BC5A-3C42-4777-9F53-DE93F6101520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E189643C-D2F3-49EE-8EED-FC3DB30B2F3E}" type="pres">
      <dgm:prSet presAssocID="{0562BC5A-3C42-4777-9F53-DE93F6101520}" presName="parentText" presStyleLbl="node1" presStyleIdx="2" presStyleCnt="3" custScaleX="120825" custLinFactNeighborX="-204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10CE78E-3649-43A3-886B-1F4581C3C2BE}" type="pres">
      <dgm:prSet presAssocID="{0562BC5A-3C42-4777-9F53-DE93F6101520}" presName="negativeSpace" presStyleCnt="0"/>
      <dgm:spPr/>
    </dgm:pt>
    <dgm:pt modelId="{0DDA5C85-95AA-410A-9C73-F3C7D26D1947}" type="pres">
      <dgm:prSet presAssocID="{0562BC5A-3C42-4777-9F53-DE93F6101520}" presName="childText" presStyleLbl="conFgAcc1" presStyleIdx="2" presStyleCnt="3" custScaleX="100000">
        <dgm:presLayoutVars>
          <dgm:bulletEnabled val="1"/>
        </dgm:presLayoutVars>
      </dgm:prSet>
      <dgm:spPr/>
    </dgm:pt>
  </dgm:ptLst>
  <dgm:cxnLst>
    <dgm:cxn modelId="{3D2DD58F-061D-4821-BBA8-4FFD18C9BDC1}" type="presOf" srcId="{A77C69B2-8346-48BF-807D-0E2E820B3121}" destId="{DF519A11-6FCA-4134-88E9-0F29D5949EA8}" srcOrd="0" destOrd="0" presId="urn:microsoft.com/office/officeart/2005/8/layout/list1"/>
    <dgm:cxn modelId="{A5F5771F-AA0B-4C53-86EB-0D588AAF3FB9}" srcId="{A77C69B2-8346-48BF-807D-0E2E820B3121}" destId="{0562BC5A-3C42-4777-9F53-DE93F6101520}" srcOrd="2" destOrd="0" parTransId="{375493BF-2170-4B95-982E-A2C68629B0B3}" sibTransId="{8910931A-6B9E-445C-80CC-5EFF0DCC9CBE}"/>
    <dgm:cxn modelId="{6F2D7A17-B35A-4C44-8EAC-B3AD05019DE4}" type="presOf" srcId="{E12BFE55-7442-4BC0-8CEE-509E13718CEC}" destId="{A775848B-DE26-4C7E-B84B-CC4DDAECAE5C}" srcOrd="1" destOrd="0" presId="urn:microsoft.com/office/officeart/2005/8/layout/list1"/>
    <dgm:cxn modelId="{2098AC61-A5E6-43E8-A40C-BC703022CAFB}" type="presOf" srcId="{F1A30D77-D7E5-4B5B-AEF5-7DE58BE0D6A3}" destId="{7579CF82-CE70-44AE-BD80-F9F89D23B2A3}" srcOrd="0" destOrd="0" presId="urn:microsoft.com/office/officeart/2005/8/layout/list1"/>
    <dgm:cxn modelId="{EF00C126-3A29-4D6F-98B9-2E364F463840}" type="presOf" srcId="{1796E0E8-CF63-43F2-B6DE-76EEF51FDAE4}" destId="{24ACDAE3-8A20-4C5E-89EC-6892766D17F2}" srcOrd="1" destOrd="0" presId="urn:microsoft.com/office/officeart/2005/8/layout/list1"/>
    <dgm:cxn modelId="{9D2CBF95-8230-4783-BE1A-94E2FFA48F10}" type="presOf" srcId="{0562BC5A-3C42-4777-9F53-DE93F6101520}" destId="{CD044B9B-470D-4569-BC2D-81E0A9A8D232}" srcOrd="0" destOrd="0" presId="urn:microsoft.com/office/officeart/2005/8/layout/list1"/>
    <dgm:cxn modelId="{478DDBD4-76A8-41D1-A700-5E2CB78E8B22}" type="presOf" srcId="{0562BC5A-3C42-4777-9F53-DE93F6101520}" destId="{E189643C-D2F3-49EE-8EED-FC3DB30B2F3E}" srcOrd="1" destOrd="0" presId="urn:microsoft.com/office/officeart/2005/8/layout/list1"/>
    <dgm:cxn modelId="{B5DC3692-F740-490A-8804-5CC0ED74F501}" type="presOf" srcId="{1796E0E8-CF63-43F2-B6DE-76EEF51FDAE4}" destId="{8BF806FF-C818-4481-A8D3-17DACB738DBF}" srcOrd="0" destOrd="0" presId="urn:microsoft.com/office/officeart/2005/8/layout/list1"/>
    <dgm:cxn modelId="{FB18C7C5-8855-4BB9-998A-5483B8D09B0E}" srcId="{E12BFE55-7442-4BC0-8CEE-509E13718CEC}" destId="{F1A30D77-D7E5-4B5B-AEF5-7DE58BE0D6A3}" srcOrd="0" destOrd="0" parTransId="{5E4C6CDC-BAA9-48A3-9561-8489AD79C380}" sibTransId="{6C6B126E-FAA3-4997-B49E-8EA136BA0FB2}"/>
    <dgm:cxn modelId="{45F57840-1AB0-4A1C-8155-E02E31DFAD8F}" type="presOf" srcId="{E12BFE55-7442-4BC0-8CEE-509E13718CEC}" destId="{E32888AE-BDF0-4813-BD4C-88EC94C9F858}" srcOrd="0" destOrd="0" presId="urn:microsoft.com/office/officeart/2005/8/layout/list1"/>
    <dgm:cxn modelId="{203D4F7C-0A69-45AC-BAB4-F00FF38413FC}" srcId="{A77C69B2-8346-48BF-807D-0E2E820B3121}" destId="{E12BFE55-7442-4BC0-8CEE-509E13718CEC}" srcOrd="0" destOrd="0" parTransId="{1E0E84F0-82B8-4971-91E0-ABF4F09FE54A}" sibTransId="{7B1D919B-93F5-4506-9FF6-1E0CAB7AE8A4}"/>
    <dgm:cxn modelId="{A89B43D3-AFD7-4297-9538-6A0DDB2F3DA7}" srcId="{A77C69B2-8346-48BF-807D-0E2E820B3121}" destId="{1796E0E8-CF63-43F2-B6DE-76EEF51FDAE4}" srcOrd="1" destOrd="0" parTransId="{3A06EF09-769C-42EE-AE98-ECF6FC5ACA87}" sibTransId="{07D8E256-3FCF-4872-B7BF-AE8422E1CD1B}"/>
    <dgm:cxn modelId="{55893056-F76D-48D5-BAD7-2DBAAE981292}" type="presParOf" srcId="{DF519A11-6FCA-4134-88E9-0F29D5949EA8}" destId="{0BF457AE-5AB9-458E-86FE-7FAA720D7FDA}" srcOrd="0" destOrd="0" presId="urn:microsoft.com/office/officeart/2005/8/layout/list1"/>
    <dgm:cxn modelId="{18821547-06E2-4CF1-B478-BD5A3576D4D4}" type="presParOf" srcId="{0BF457AE-5AB9-458E-86FE-7FAA720D7FDA}" destId="{E32888AE-BDF0-4813-BD4C-88EC94C9F858}" srcOrd="0" destOrd="0" presId="urn:microsoft.com/office/officeart/2005/8/layout/list1"/>
    <dgm:cxn modelId="{9C2D6756-3DB6-4E79-ADF8-9B39CF2F7BC0}" type="presParOf" srcId="{0BF457AE-5AB9-458E-86FE-7FAA720D7FDA}" destId="{A775848B-DE26-4C7E-B84B-CC4DDAECAE5C}" srcOrd="1" destOrd="0" presId="urn:microsoft.com/office/officeart/2005/8/layout/list1"/>
    <dgm:cxn modelId="{C0A58ECB-FB82-4C13-BBBA-3E6F0C8FF26A}" type="presParOf" srcId="{DF519A11-6FCA-4134-88E9-0F29D5949EA8}" destId="{0ED6CCA0-BAF7-44D2-B8C9-380998742217}" srcOrd="1" destOrd="0" presId="urn:microsoft.com/office/officeart/2005/8/layout/list1"/>
    <dgm:cxn modelId="{AAA7FDF0-B97E-4B06-A8D5-68C34B705EDD}" type="presParOf" srcId="{DF519A11-6FCA-4134-88E9-0F29D5949EA8}" destId="{7579CF82-CE70-44AE-BD80-F9F89D23B2A3}" srcOrd="2" destOrd="0" presId="urn:microsoft.com/office/officeart/2005/8/layout/list1"/>
    <dgm:cxn modelId="{6D1E7D3B-6012-4251-AEB7-FEE41BD6ACF1}" type="presParOf" srcId="{DF519A11-6FCA-4134-88E9-0F29D5949EA8}" destId="{42E38DBA-78F3-48AE-AF98-7927C5940F86}" srcOrd="3" destOrd="0" presId="urn:microsoft.com/office/officeart/2005/8/layout/list1"/>
    <dgm:cxn modelId="{8BE272E4-A115-4D5A-BEB5-9769112B5CC0}" type="presParOf" srcId="{DF519A11-6FCA-4134-88E9-0F29D5949EA8}" destId="{757EEEA0-9571-4607-8BAC-97EF890AE978}" srcOrd="4" destOrd="0" presId="urn:microsoft.com/office/officeart/2005/8/layout/list1"/>
    <dgm:cxn modelId="{9D1E14CD-C604-4A6A-A717-A75AC1EB6C90}" type="presParOf" srcId="{757EEEA0-9571-4607-8BAC-97EF890AE978}" destId="{8BF806FF-C818-4481-A8D3-17DACB738DBF}" srcOrd="0" destOrd="0" presId="urn:microsoft.com/office/officeart/2005/8/layout/list1"/>
    <dgm:cxn modelId="{F13A9BEC-8CAC-46E3-94E4-CC249324057A}" type="presParOf" srcId="{757EEEA0-9571-4607-8BAC-97EF890AE978}" destId="{24ACDAE3-8A20-4C5E-89EC-6892766D17F2}" srcOrd="1" destOrd="0" presId="urn:microsoft.com/office/officeart/2005/8/layout/list1"/>
    <dgm:cxn modelId="{8B2266D0-CB29-44B2-AC23-C03F6F07D339}" type="presParOf" srcId="{DF519A11-6FCA-4134-88E9-0F29D5949EA8}" destId="{84C2F028-2B09-41D1-A85A-834344B07930}" srcOrd="5" destOrd="0" presId="urn:microsoft.com/office/officeart/2005/8/layout/list1"/>
    <dgm:cxn modelId="{1A5EDF8E-4616-4B54-9ACF-9102ECD61713}" type="presParOf" srcId="{DF519A11-6FCA-4134-88E9-0F29D5949EA8}" destId="{B4838569-4D71-48F3-872A-3FE5A46EE952}" srcOrd="6" destOrd="0" presId="urn:microsoft.com/office/officeart/2005/8/layout/list1"/>
    <dgm:cxn modelId="{F7C408E8-61C6-484D-B1B1-EF5C5D87788C}" type="presParOf" srcId="{DF519A11-6FCA-4134-88E9-0F29D5949EA8}" destId="{505732E0-29E9-4829-ADB6-09FC80E2E50E}" srcOrd="7" destOrd="0" presId="urn:microsoft.com/office/officeart/2005/8/layout/list1"/>
    <dgm:cxn modelId="{9ECBC9C0-49F0-46A8-9FAE-8721AE2176FF}" type="presParOf" srcId="{DF519A11-6FCA-4134-88E9-0F29D5949EA8}" destId="{BA8E008D-96FF-4DFE-A1F8-1E19B4638D2F}" srcOrd="8" destOrd="0" presId="urn:microsoft.com/office/officeart/2005/8/layout/list1"/>
    <dgm:cxn modelId="{7E09B7C5-4B6E-4E0C-9945-5F4EE5F0862B}" type="presParOf" srcId="{BA8E008D-96FF-4DFE-A1F8-1E19B4638D2F}" destId="{CD044B9B-470D-4569-BC2D-81E0A9A8D232}" srcOrd="0" destOrd="0" presId="urn:microsoft.com/office/officeart/2005/8/layout/list1"/>
    <dgm:cxn modelId="{FBA50955-5DB8-44BD-91C1-4BE8F93B72B4}" type="presParOf" srcId="{BA8E008D-96FF-4DFE-A1F8-1E19B4638D2F}" destId="{E189643C-D2F3-49EE-8EED-FC3DB30B2F3E}" srcOrd="1" destOrd="0" presId="urn:microsoft.com/office/officeart/2005/8/layout/list1"/>
    <dgm:cxn modelId="{CDC3D35F-DE1E-4D59-8AEE-3F4627AB922A}" type="presParOf" srcId="{DF519A11-6FCA-4134-88E9-0F29D5949EA8}" destId="{510CE78E-3649-43A3-886B-1F4581C3C2BE}" srcOrd="9" destOrd="0" presId="urn:microsoft.com/office/officeart/2005/8/layout/list1"/>
    <dgm:cxn modelId="{610F66CF-7470-4CD8-AD78-E46B16523B36}" type="presParOf" srcId="{DF519A11-6FCA-4134-88E9-0F29D5949EA8}" destId="{0DDA5C85-95AA-410A-9C73-F3C7D26D194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46B73B-80C8-468E-9B01-76A24E526D30}" type="doc">
      <dgm:prSet loTypeId="urn:microsoft.com/office/officeart/2005/8/layout/cycle8" loCatId="cycle" qsTypeId="urn:microsoft.com/office/officeart/2005/8/quickstyle/simple1" qsCatId="simple" csTypeId="urn:microsoft.com/office/officeart/2005/8/colors/colorful4" csCatId="colorful" phldr="1"/>
      <dgm:spPr/>
    </dgm:pt>
    <dgm:pt modelId="{BEB7DFAE-2383-4892-874A-8E7C6B6BB80F}">
      <dgm:prSet phldrT="[Texto]" custT="1"/>
      <dgm:spPr/>
      <dgm:t>
        <a:bodyPr/>
        <a:lstStyle/>
        <a:p>
          <a:r>
            <a:rPr lang="pt-BR" sz="1500" b="0" dirty="0">
              <a:solidFill>
                <a:schemeClr val="accent1">
                  <a:lumMod val="75000"/>
                </a:schemeClr>
              </a:solidFill>
            </a:rPr>
            <a:t>Coordenar o Grupo Condutor e o  processo de implantação, apoiar o financiamento,  realizar o </a:t>
          </a:r>
          <a:r>
            <a:rPr lang="pt-BR" sz="1500" b="0" i="0" dirty="0">
              <a:solidFill>
                <a:schemeClr val="accent1">
                  <a:lumMod val="75000"/>
                </a:schemeClr>
              </a:solidFill>
            </a:rPr>
            <a:t>monitoramento e a avaliação da RCPD</a:t>
          </a:r>
          <a:endParaRPr lang="pt-BR" sz="1500" b="0" dirty="0">
            <a:solidFill>
              <a:schemeClr val="accent1">
                <a:lumMod val="75000"/>
              </a:schemeClr>
            </a:solidFill>
          </a:endParaRPr>
        </a:p>
      </dgm:t>
    </dgm:pt>
    <dgm:pt modelId="{F0565FDA-4EF8-41F6-B3DD-FEE8F7497883}" type="parTrans" cxnId="{4C7E936A-F739-4B2C-9FFE-F4547912BEAA}">
      <dgm:prSet/>
      <dgm:spPr/>
      <dgm:t>
        <a:bodyPr/>
        <a:lstStyle/>
        <a:p>
          <a:endParaRPr lang="pt-BR"/>
        </a:p>
      </dgm:t>
    </dgm:pt>
    <dgm:pt modelId="{BBFB5C25-D516-4998-8DC1-07D012A9615D}" type="sibTrans" cxnId="{4C7E936A-F739-4B2C-9FFE-F4547912BEAA}">
      <dgm:prSet/>
      <dgm:spPr/>
      <dgm:t>
        <a:bodyPr/>
        <a:lstStyle/>
        <a:p>
          <a:endParaRPr lang="pt-BR"/>
        </a:p>
      </dgm:t>
    </dgm:pt>
    <dgm:pt modelId="{8A4FB3D5-DCD7-439A-8D81-4726A51DD8D4}">
      <dgm:prSet phldrT="[Texto]" custT="1"/>
      <dgm:spPr/>
      <dgm:t>
        <a:bodyPr/>
        <a:lstStyle/>
        <a:p>
          <a:pPr>
            <a:spcAft>
              <a:spcPts val="0"/>
            </a:spcAft>
          </a:pPr>
          <a:endParaRPr lang="pt-BR" sz="1600" b="0" dirty="0">
            <a:solidFill>
              <a:schemeClr val="accent1">
                <a:lumMod val="75000"/>
              </a:schemeClr>
            </a:solidFill>
          </a:endParaRPr>
        </a:p>
        <a:p>
          <a:pPr>
            <a:spcAft>
              <a:spcPts val="0"/>
            </a:spcAft>
          </a:pPr>
          <a:r>
            <a:rPr lang="pt-BR" sz="1600" b="0" dirty="0">
              <a:solidFill>
                <a:schemeClr val="accent1">
                  <a:lumMod val="75000"/>
                </a:schemeClr>
              </a:solidFill>
            </a:rPr>
            <a:t>Implantar e implementar </a:t>
          </a:r>
        </a:p>
        <a:p>
          <a:pPr>
            <a:spcAft>
              <a:spcPts val="0"/>
            </a:spcAft>
          </a:pPr>
          <a:r>
            <a:rPr lang="pt-BR" sz="1600" b="0" dirty="0">
              <a:solidFill>
                <a:schemeClr val="accent1">
                  <a:lumMod val="75000"/>
                </a:schemeClr>
              </a:solidFill>
            </a:rPr>
            <a:t>a RCPD, apoiar o financiamento, realizar o </a:t>
          </a:r>
          <a:r>
            <a:rPr lang="pt-BR" sz="1600" b="0" i="0" dirty="0">
              <a:solidFill>
                <a:schemeClr val="accent1">
                  <a:lumMod val="75000"/>
                </a:schemeClr>
              </a:solidFill>
            </a:rPr>
            <a:t>monitoramento e a avaliação da RCPD no município</a:t>
          </a:r>
          <a:endParaRPr lang="pt-BR" sz="1600" b="0" dirty="0">
            <a:solidFill>
              <a:schemeClr val="accent1">
                <a:lumMod val="75000"/>
              </a:schemeClr>
            </a:solidFill>
          </a:endParaRPr>
        </a:p>
      </dgm:t>
    </dgm:pt>
    <dgm:pt modelId="{3DF7B658-8D75-4F48-98C9-D48F7DD90501}" type="parTrans" cxnId="{160242E9-5A26-438D-BCD4-999365DC3549}">
      <dgm:prSet/>
      <dgm:spPr/>
      <dgm:t>
        <a:bodyPr/>
        <a:lstStyle/>
        <a:p>
          <a:endParaRPr lang="pt-BR"/>
        </a:p>
      </dgm:t>
    </dgm:pt>
    <dgm:pt modelId="{59533393-D000-4E4C-939C-39D6509F548B}" type="sibTrans" cxnId="{160242E9-5A26-438D-BCD4-999365DC3549}">
      <dgm:prSet/>
      <dgm:spPr/>
      <dgm:t>
        <a:bodyPr/>
        <a:lstStyle/>
        <a:p>
          <a:endParaRPr lang="pt-BR"/>
        </a:p>
      </dgm:t>
    </dgm:pt>
    <dgm:pt modelId="{6FF48BEE-3C51-42A7-AAF2-C506A639A282}">
      <dgm:prSet phldrT="[Texto]" custT="1"/>
      <dgm:spPr/>
      <dgm:t>
        <a:bodyPr/>
        <a:lstStyle/>
        <a:p>
          <a:r>
            <a:rPr lang="pt-BR" sz="1600" b="0" dirty="0">
              <a:solidFill>
                <a:srgbClr val="FFC000"/>
              </a:solidFill>
            </a:rPr>
            <a:t>Apoiar o financiamento, a implementação,  realizar o </a:t>
          </a:r>
          <a:r>
            <a:rPr lang="pt-BR" sz="1600" b="0" i="0" dirty="0">
              <a:solidFill>
                <a:srgbClr val="FFC000"/>
              </a:solidFill>
            </a:rPr>
            <a:t>monitoramento e a avaliação da RCPD</a:t>
          </a:r>
          <a:endParaRPr lang="pt-BR" sz="1600" b="0" dirty="0">
            <a:solidFill>
              <a:srgbClr val="FFC000"/>
            </a:solidFill>
          </a:endParaRPr>
        </a:p>
      </dgm:t>
    </dgm:pt>
    <dgm:pt modelId="{515A9398-8AB2-4915-B32B-105B64D7C844}" type="parTrans" cxnId="{F0777368-0B06-4587-8139-D01F75232670}">
      <dgm:prSet/>
      <dgm:spPr/>
      <dgm:t>
        <a:bodyPr/>
        <a:lstStyle/>
        <a:p>
          <a:endParaRPr lang="pt-BR"/>
        </a:p>
      </dgm:t>
    </dgm:pt>
    <dgm:pt modelId="{D8285316-CB5E-4927-B45B-96FDC71C687D}" type="sibTrans" cxnId="{F0777368-0B06-4587-8139-D01F75232670}">
      <dgm:prSet/>
      <dgm:spPr/>
      <dgm:t>
        <a:bodyPr/>
        <a:lstStyle/>
        <a:p>
          <a:endParaRPr lang="pt-BR"/>
        </a:p>
      </dgm:t>
    </dgm:pt>
    <dgm:pt modelId="{78644925-5DE6-4C1E-B631-55BDC950FEC4}" type="pres">
      <dgm:prSet presAssocID="{B446B73B-80C8-468E-9B01-76A24E526D30}" presName="compositeShape" presStyleCnt="0">
        <dgm:presLayoutVars>
          <dgm:chMax val="7"/>
          <dgm:dir/>
          <dgm:resizeHandles val="exact"/>
        </dgm:presLayoutVars>
      </dgm:prSet>
      <dgm:spPr/>
    </dgm:pt>
    <dgm:pt modelId="{498EA140-1AE8-40E9-B3B7-9DDABB6CB2BD}" type="pres">
      <dgm:prSet presAssocID="{B446B73B-80C8-468E-9B01-76A24E526D30}" presName="wedge1" presStyleLbl="node1" presStyleIdx="0" presStyleCnt="3"/>
      <dgm:spPr/>
      <dgm:t>
        <a:bodyPr/>
        <a:lstStyle/>
        <a:p>
          <a:endParaRPr lang="pt-BR"/>
        </a:p>
      </dgm:t>
    </dgm:pt>
    <dgm:pt modelId="{ADD27E5D-338F-4264-B66C-F26C09953D1B}" type="pres">
      <dgm:prSet presAssocID="{B446B73B-80C8-468E-9B01-76A24E526D30}" presName="dummy1a" presStyleCnt="0"/>
      <dgm:spPr/>
    </dgm:pt>
    <dgm:pt modelId="{63DDEADC-150D-449F-9A4B-F17A7082495F}" type="pres">
      <dgm:prSet presAssocID="{B446B73B-80C8-468E-9B01-76A24E526D30}" presName="dummy1b" presStyleCnt="0"/>
      <dgm:spPr/>
    </dgm:pt>
    <dgm:pt modelId="{DC35770B-D145-4532-B13C-5F3F8C12E609}" type="pres">
      <dgm:prSet presAssocID="{B446B73B-80C8-468E-9B01-76A24E526D3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35660A-3DE0-4E5A-9D06-147FAF7BDE3B}" type="pres">
      <dgm:prSet presAssocID="{B446B73B-80C8-468E-9B01-76A24E526D30}" presName="wedge2" presStyleLbl="node1" presStyleIdx="1" presStyleCnt="3"/>
      <dgm:spPr/>
      <dgm:t>
        <a:bodyPr/>
        <a:lstStyle/>
        <a:p>
          <a:endParaRPr lang="pt-BR"/>
        </a:p>
      </dgm:t>
    </dgm:pt>
    <dgm:pt modelId="{9FEB2401-C865-441F-8F70-79C5C128B037}" type="pres">
      <dgm:prSet presAssocID="{B446B73B-80C8-468E-9B01-76A24E526D30}" presName="dummy2a" presStyleCnt="0"/>
      <dgm:spPr/>
    </dgm:pt>
    <dgm:pt modelId="{60CF22DD-0254-48E9-B2E7-3A8A65C21A15}" type="pres">
      <dgm:prSet presAssocID="{B446B73B-80C8-468E-9B01-76A24E526D30}" presName="dummy2b" presStyleCnt="0"/>
      <dgm:spPr/>
    </dgm:pt>
    <dgm:pt modelId="{0471AF08-C668-412E-A4C9-879AA2AC4A38}" type="pres">
      <dgm:prSet presAssocID="{B446B73B-80C8-468E-9B01-76A24E526D3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4A1B1A-A731-4C8A-AA58-61D9BE154AE9}" type="pres">
      <dgm:prSet presAssocID="{B446B73B-80C8-468E-9B01-76A24E526D30}" presName="wedge3" presStyleLbl="node1" presStyleIdx="2" presStyleCnt="3"/>
      <dgm:spPr/>
      <dgm:t>
        <a:bodyPr/>
        <a:lstStyle/>
        <a:p>
          <a:endParaRPr lang="pt-BR"/>
        </a:p>
      </dgm:t>
    </dgm:pt>
    <dgm:pt modelId="{CADDC9CF-9F3F-4732-A866-3891CBC3E68C}" type="pres">
      <dgm:prSet presAssocID="{B446B73B-80C8-468E-9B01-76A24E526D30}" presName="dummy3a" presStyleCnt="0"/>
      <dgm:spPr/>
    </dgm:pt>
    <dgm:pt modelId="{780645AD-47BE-4D97-9689-6F052A9F6F8D}" type="pres">
      <dgm:prSet presAssocID="{B446B73B-80C8-468E-9B01-76A24E526D30}" presName="dummy3b" presStyleCnt="0"/>
      <dgm:spPr/>
    </dgm:pt>
    <dgm:pt modelId="{01E7007C-4513-4731-9043-7B634336FFFE}" type="pres">
      <dgm:prSet presAssocID="{B446B73B-80C8-468E-9B01-76A24E526D3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BFA782-6684-4EAB-A167-9855B58377BB}" type="pres">
      <dgm:prSet presAssocID="{BBFB5C25-D516-4998-8DC1-07D012A9615D}" presName="arrowWedge1" presStyleLbl="fgSibTrans2D1" presStyleIdx="0" presStyleCnt="3" custAng="0" custScaleX="108523" custScaleY="112957" custLinFactNeighborX="1690" custLinFactNeighborY="1649"/>
      <dgm:spPr/>
    </dgm:pt>
    <dgm:pt modelId="{79D6D148-2E9E-41F0-940A-CF1F9DABEA74}" type="pres">
      <dgm:prSet presAssocID="{59533393-D000-4E4C-939C-39D6509F548B}" presName="arrowWedge2" presStyleLbl="fgSibTrans2D1" presStyleIdx="1" presStyleCnt="3" custScaleX="108538" custScaleY="112961" custLinFactNeighborY="1105"/>
      <dgm:spPr/>
    </dgm:pt>
    <dgm:pt modelId="{7866DEA2-558D-42D3-9A28-9099C9F33695}" type="pres">
      <dgm:prSet presAssocID="{D8285316-CB5E-4927-B45B-96FDC71C687D}" presName="arrowWedge3" presStyleLbl="fgSibTrans2D1" presStyleIdx="2" presStyleCnt="3" custScaleX="108523" custScaleY="112957" custLinFactNeighborX="-980" custLinFactNeighborY="567"/>
      <dgm:spPr/>
    </dgm:pt>
  </dgm:ptLst>
  <dgm:cxnLst>
    <dgm:cxn modelId="{6EF74197-D258-4C62-8CCF-7A0D2B159904}" type="presOf" srcId="{8A4FB3D5-DCD7-439A-8D81-4726A51DD8D4}" destId="{8E35660A-3DE0-4E5A-9D06-147FAF7BDE3B}" srcOrd="0" destOrd="0" presId="urn:microsoft.com/office/officeart/2005/8/layout/cycle8"/>
    <dgm:cxn modelId="{784754C9-A674-4545-9DA6-44D80E72ABBC}" type="presOf" srcId="{6FF48BEE-3C51-42A7-AAF2-C506A639A282}" destId="{01E7007C-4513-4731-9043-7B634336FFFE}" srcOrd="1" destOrd="0" presId="urn:microsoft.com/office/officeart/2005/8/layout/cycle8"/>
    <dgm:cxn modelId="{4C7E936A-F739-4B2C-9FFE-F4547912BEAA}" srcId="{B446B73B-80C8-468E-9B01-76A24E526D30}" destId="{BEB7DFAE-2383-4892-874A-8E7C6B6BB80F}" srcOrd="0" destOrd="0" parTransId="{F0565FDA-4EF8-41F6-B3DD-FEE8F7497883}" sibTransId="{BBFB5C25-D516-4998-8DC1-07D012A9615D}"/>
    <dgm:cxn modelId="{1C1C36EB-6579-4CB4-84AB-41C44ACA467B}" type="presOf" srcId="{6FF48BEE-3C51-42A7-AAF2-C506A639A282}" destId="{E24A1B1A-A731-4C8A-AA58-61D9BE154AE9}" srcOrd="0" destOrd="0" presId="urn:microsoft.com/office/officeart/2005/8/layout/cycle8"/>
    <dgm:cxn modelId="{160242E9-5A26-438D-BCD4-999365DC3549}" srcId="{B446B73B-80C8-468E-9B01-76A24E526D30}" destId="{8A4FB3D5-DCD7-439A-8D81-4726A51DD8D4}" srcOrd="1" destOrd="0" parTransId="{3DF7B658-8D75-4F48-98C9-D48F7DD90501}" sibTransId="{59533393-D000-4E4C-939C-39D6509F548B}"/>
    <dgm:cxn modelId="{F0777368-0B06-4587-8139-D01F75232670}" srcId="{B446B73B-80C8-468E-9B01-76A24E526D30}" destId="{6FF48BEE-3C51-42A7-AAF2-C506A639A282}" srcOrd="2" destOrd="0" parTransId="{515A9398-8AB2-4915-B32B-105B64D7C844}" sibTransId="{D8285316-CB5E-4927-B45B-96FDC71C687D}"/>
    <dgm:cxn modelId="{8F677C10-8852-491C-8544-70634D9F71A4}" type="presOf" srcId="{BEB7DFAE-2383-4892-874A-8E7C6B6BB80F}" destId="{DC35770B-D145-4532-B13C-5F3F8C12E609}" srcOrd="1" destOrd="0" presId="urn:microsoft.com/office/officeart/2005/8/layout/cycle8"/>
    <dgm:cxn modelId="{FD8DBA12-7D7F-42CF-8613-9C056130CDC1}" type="presOf" srcId="{BEB7DFAE-2383-4892-874A-8E7C6B6BB80F}" destId="{498EA140-1AE8-40E9-B3B7-9DDABB6CB2BD}" srcOrd="0" destOrd="0" presId="urn:microsoft.com/office/officeart/2005/8/layout/cycle8"/>
    <dgm:cxn modelId="{F759B908-3EA1-4514-B03C-ED9B5883A62F}" type="presOf" srcId="{8A4FB3D5-DCD7-439A-8D81-4726A51DD8D4}" destId="{0471AF08-C668-412E-A4C9-879AA2AC4A38}" srcOrd="1" destOrd="0" presId="urn:microsoft.com/office/officeart/2005/8/layout/cycle8"/>
    <dgm:cxn modelId="{DE3D0F35-5B52-4209-B365-2C201CDB1F04}" type="presOf" srcId="{B446B73B-80C8-468E-9B01-76A24E526D30}" destId="{78644925-5DE6-4C1E-B631-55BDC950FEC4}" srcOrd="0" destOrd="0" presId="urn:microsoft.com/office/officeart/2005/8/layout/cycle8"/>
    <dgm:cxn modelId="{AD9B106A-8B63-4E8F-ABD8-CC37531D1393}" type="presParOf" srcId="{78644925-5DE6-4C1E-B631-55BDC950FEC4}" destId="{498EA140-1AE8-40E9-B3B7-9DDABB6CB2BD}" srcOrd="0" destOrd="0" presId="urn:microsoft.com/office/officeart/2005/8/layout/cycle8"/>
    <dgm:cxn modelId="{0281D1DB-3234-46DC-859F-63C642234690}" type="presParOf" srcId="{78644925-5DE6-4C1E-B631-55BDC950FEC4}" destId="{ADD27E5D-338F-4264-B66C-F26C09953D1B}" srcOrd="1" destOrd="0" presId="urn:microsoft.com/office/officeart/2005/8/layout/cycle8"/>
    <dgm:cxn modelId="{BFE9197A-DCFA-4429-A2B5-4C0F4BE25C07}" type="presParOf" srcId="{78644925-5DE6-4C1E-B631-55BDC950FEC4}" destId="{63DDEADC-150D-449F-9A4B-F17A7082495F}" srcOrd="2" destOrd="0" presId="urn:microsoft.com/office/officeart/2005/8/layout/cycle8"/>
    <dgm:cxn modelId="{BACE66CE-4FE4-4383-939E-07C05D124515}" type="presParOf" srcId="{78644925-5DE6-4C1E-B631-55BDC950FEC4}" destId="{DC35770B-D145-4532-B13C-5F3F8C12E609}" srcOrd="3" destOrd="0" presId="urn:microsoft.com/office/officeart/2005/8/layout/cycle8"/>
    <dgm:cxn modelId="{0D95721E-E72D-4908-9788-09CD67D8D2AB}" type="presParOf" srcId="{78644925-5DE6-4C1E-B631-55BDC950FEC4}" destId="{8E35660A-3DE0-4E5A-9D06-147FAF7BDE3B}" srcOrd="4" destOrd="0" presId="urn:microsoft.com/office/officeart/2005/8/layout/cycle8"/>
    <dgm:cxn modelId="{53B45726-274B-408B-A6EF-253FFFC1C0AE}" type="presParOf" srcId="{78644925-5DE6-4C1E-B631-55BDC950FEC4}" destId="{9FEB2401-C865-441F-8F70-79C5C128B037}" srcOrd="5" destOrd="0" presId="urn:microsoft.com/office/officeart/2005/8/layout/cycle8"/>
    <dgm:cxn modelId="{D721E88C-EB85-4E2E-8E47-71CBA23468B6}" type="presParOf" srcId="{78644925-5DE6-4C1E-B631-55BDC950FEC4}" destId="{60CF22DD-0254-48E9-B2E7-3A8A65C21A15}" srcOrd="6" destOrd="0" presId="urn:microsoft.com/office/officeart/2005/8/layout/cycle8"/>
    <dgm:cxn modelId="{76167571-3CF7-416F-850C-C2E06BCE320B}" type="presParOf" srcId="{78644925-5DE6-4C1E-B631-55BDC950FEC4}" destId="{0471AF08-C668-412E-A4C9-879AA2AC4A38}" srcOrd="7" destOrd="0" presId="urn:microsoft.com/office/officeart/2005/8/layout/cycle8"/>
    <dgm:cxn modelId="{34C492BA-12E2-49AD-829A-AB50E5466CA4}" type="presParOf" srcId="{78644925-5DE6-4C1E-B631-55BDC950FEC4}" destId="{E24A1B1A-A731-4C8A-AA58-61D9BE154AE9}" srcOrd="8" destOrd="0" presId="urn:microsoft.com/office/officeart/2005/8/layout/cycle8"/>
    <dgm:cxn modelId="{55D41598-2567-4EC1-A4AE-22E6025B47BC}" type="presParOf" srcId="{78644925-5DE6-4C1E-B631-55BDC950FEC4}" destId="{CADDC9CF-9F3F-4732-A866-3891CBC3E68C}" srcOrd="9" destOrd="0" presId="urn:microsoft.com/office/officeart/2005/8/layout/cycle8"/>
    <dgm:cxn modelId="{45F90CBB-121A-436B-B9ED-D8F8224A5C93}" type="presParOf" srcId="{78644925-5DE6-4C1E-B631-55BDC950FEC4}" destId="{780645AD-47BE-4D97-9689-6F052A9F6F8D}" srcOrd="10" destOrd="0" presId="urn:microsoft.com/office/officeart/2005/8/layout/cycle8"/>
    <dgm:cxn modelId="{00D41952-DD0A-44A0-90E7-86148044E45F}" type="presParOf" srcId="{78644925-5DE6-4C1E-B631-55BDC950FEC4}" destId="{01E7007C-4513-4731-9043-7B634336FFFE}" srcOrd="11" destOrd="0" presId="urn:microsoft.com/office/officeart/2005/8/layout/cycle8"/>
    <dgm:cxn modelId="{71864981-FC88-4701-A2CE-4711CC561172}" type="presParOf" srcId="{78644925-5DE6-4C1E-B631-55BDC950FEC4}" destId="{8FBFA782-6684-4EAB-A167-9855B58377BB}" srcOrd="12" destOrd="0" presId="urn:microsoft.com/office/officeart/2005/8/layout/cycle8"/>
    <dgm:cxn modelId="{8AD7DA36-CB0E-47E3-91D4-CF1458C815E1}" type="presParOf" srcId="{78644925-5DE6-4C1E-B631-55BDC950FEC4}" destId="{79D6D148-2E9E-41F0-940A-CF1F9DABEA74}" srcOrd="13" destOrd="0" presId="urn:microsoft.com/office/officeart/2005/8/layout/cycle8"/>
    <dgm:cxn modelId="{F7A07534-B8D0-4B6D-B38D-239EEF6BF1F5}" type="presParOf" srcId="{78644925-5DE6-4C1E-B631-55BDC950FEC4}" destId="{7866DEA2-558D-42D3-9A28-9099C9F3369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79CF82-CE70-44AE-BD80-F9F89D23B2A3}">
      <dsp:nvSpPr>
        <dsp:cNvPr id="0" name=""/>
        <dsp:cNvSpPr/>
      </dsp:nvSpPr>
      <dsp:spPr>
        <a:xfrm>
          <a:off x="0" y="562486"/>
          <a:ext cx="8512892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695" tIns="749808" rIns="660695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3600" kern="1200" dirty="0"/>
        </a:p>
      </dsp:txBody>
      <dsp:txXfrm>
        <a:off x="0" y="562486"/>
        <a:ext cx="8512892" cy="907200"/>
      </dsp:txXfrm>
    </dsp:sp>
    <dsp:sp modelId="{A775848B-DE26-4C7E-B84B-CC4DDAECAE5C}">
      <dsp:nvSpPr>
        <dsp:cNvPr id="0" name=""/>
        <dsp:cNvSpPr/>
      </dsp:nvSpPr>
      <dsp:spPr>
        <a:xfrm>
          <a:off x="425644" y="31126"/>
          <a:ext cx="7199991" cy="1062720"/>
        </a:xfrm>
        <a:prstGeom prst="roundRect">
          <a:avLst/>
        </a:prstGeom>
        <a:solidFill>
          <a:srgbClr val="3352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237" tIns="0" rIns="22523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Elaborar, coordenar e avaliar a Política Nacional de Atenção Integral à Saúde da Pessoa com Deficiência (PNAISPD)</a:t>
          </a:r>
          <a:endParaRPr lang="pt-BR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7522" y="83004"/>
        <a:ext cx="7096235" cy="958964"/>
      </dsp:txXfrm>
    </dsp:sp>
    <dsp:sp modelId="{B4838569-4D71-48F3-872A-3FE5A46EE952}">
      <dsp:nvSpPr>
        <dsp:cNvPr id="0" name=""/>
        <dsp:cNvSpPr/>
      </dsp:nvSpPr>
      <dsp:spPr>
        <a:xfrm>
          <a:off x="0" y="2195446"/>
          <a:ext cx="8512892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CDAE3-8A20-4C5E-89EC-6892766D17F2}">
      <dsp:nvSpPr>
        <dsp:cNvPr id="0" name=""/>
        <dsp:cNvSpPr/>
      </dsp:nvSpPr>
      <dsp:spPr>
        <a:xfrm>
          <a:off x="425644" y="1664086"/>
          <a:ext cx="7199991" cy="1062720"/>
        </a:xfrm>
        <a:prstGeom prst="roundRect">
          <a:avLst/>
        </a:prstGeom>
        <a:solidFill>
          <a:srgbClr val="E423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237" tIns="0" rIns="225237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Acompanhar e propor instrumentos para organização gerencial e operacional da atenção especializada em saúde</a:t>
          </a:r>
          <a:endParaRPr lang="pt-BR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7522" y="1715964"/>
        <a:ext cx="7096235" cy="958964"/>
      </dsp:txXfrm>
    </dsp:sp>
    <dsp:sp modelId="{0DDA5C85-95AA-410A-9C73-F3C7D26D1947}">
      <dsp:nvSpPr>
        <dsp:cNvPr id="0" name=""/>
        <dsp:cNvSpPr/>
      </dsp:nvSpPr>
      <dsp:spPr>
        <a:xfrm>
          <a:off x="0" y="3828406"/>
          <a:ext cx="8512892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9643C-D2F3-49EE-8EED-FC3DB30B2F3E}">
      <dsp:nvSpPr>
        <dsp:cNvPr id="0" name=""/>
        <dsp:cNvSpPr/>
      </dsp:nvSpPr>
      <dsp:spPr>
        <a:xfrm>
          <a:off x="416940" y="3297046"/>
          <a:ext cx="7199991" cy="1062720"/>
        </a:xfrm>
        <a:prstGeom prst="roundRect">
          <a:avLst/>
        </a:prstGeom>
        <a:solidFill>
          <a:srgbClr val="4CAC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237" tIns="0" rIns="225237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Prestar cooperação técnica aos Estados, ao Distrito Federal e aos Municípios na organização de ações de atenção especializada em saúde</a:t>
          </a:r>
          <a:endParaRPr lang="pt-BR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8818" y="3348924"/>
        <a:ext cx="7096235" cy="958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EA140-1AE8-40E9-B3B7-9DDABB6CB2BD}">
      <dsp:nvSpPr>
        <dsp:cNvPr id="0" name=""/>
        <dsp:cNvSpPr/>
      </dsp:nvSpPr>
      <dsp:spPr>
        <a:xfrm>
          <a:off x="1881902" y="352213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0" kern="1200" dirty="0">
              <a:solidFill>
                <a:schemeClr val="accent1">
                  <a:lumMod val="75000"/>
                </a:schemeClr>
              </a:solidFill>
            </a:rPr>
            <a:t>Coordenar o Grupo Condutor e o  processo de implantação, apoiar o financiamento,  realizar o </a:t>
          </a:r>
          <a:r>
            <a:rPr lang="pt-BR" sz="1500" b="0" i="0" kern="1200" dirty="0">
              <a:solidFill>
                <a:schemeClr val="accent1">
                  <a:lumMod val="75000"/>
                </a:schemeClr>
              </a:solidFill>
            </a:rPr>
            <a:t>monitoramento e a avaliação da RCPD</a:t>
          </a:r>
          <a:endParaRPr lang="pt-BR" sz="1500" b="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280746" y="1316736"/>
        <a:ext cx="1625600" cy="1354666"/>
      </dsp:txXfrm>
    </dsp:sp>
    <dsp:sp modelId="{8E35660A-3DE0-4E5A-9D06-147FAF7BDE3B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pt-BR" sz="1600" b="0" kern="1200" dirty="0">
            <a:solidFill>
              <a:schemeClr val="accent1">
                <a:lumMod val="75000"/>
              </a:schemeClr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t-BR" sz="1600" b="0" kern="1200" dirty="0">
              <a:solidFill>
                <a:schemeClr val="accent1">
                  <a:lumMod val="75000"/>
                </a:schemeClr>
              </a:solidFill>
            </a:rPr>
            <a:t>Implantar e implementar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t-BR" sz="1600" b="0" kern="1200" dirty="0">
              <a:solidFill>
                <a:schemeClr val="accent1">
                  <a:lumMod val="75000"/>
                </a:schemeClr>
              </a:solidFill>
            </a:rPr>
            <a:t>a RCPD, apoiar o financiamento, realizar o </a:t>
          </a:r>
          <a:r>
            <a:rPr lang="pt-BR" sz="1600" b="0" i="0" kern="1200" dirty="0">
              <a:solidFill>
                <a:schemeClr val="accent1">
                  <a:lumMod val="75000"/>
                </a:schemeClr>
              </a:solidFill>
            </a:rPr>
            <a:t>monitoramento e a avaliação da RCPD no município</a:t>
          </a:r>
          <a:endParaRPr lang="pt-BR" sz="1600" b="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2871893" y="3467946"/>
        <a:ext cx="2438400" cy="1192106"/>
      </dsp:txXfrm>
    </dsp:sp>
    <dsp:sp modelId="{E24A1B1A-A731-4C8A-AA58-61D9BE154AE9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0" kern="1200" dirty="0">
              <a:solidFill>
                <a:srgbClr val="FFC000"/>
              </a:solidFill>
            </a:rPr>
            <a:t>Apoiar o financiamento, a implementação,  realizar o </a:t>
          </a:r>
          <a:r>
            <a:rPr lang="pt-BR" sz="1600" b="0" i="0" kern="1200" dirty="0">
              <a:solidFill>
                <a:srgbClr val="FFC000"/>
              </a:solidFill>
            </a:rPr>
            <a:t>monitoramento e a avaliação da RCPD</a:t>
          </a:r>
          <a:endParaRPr lang="pt-BR" sz="1600" b="0" kern="1200" dirty="0">
            <a:solidFill>
              <a:srgbClr val="FFC000"/>
            </a:solidFill>
          </a:endParaRPr>
        </a:p>
      </dsp:txBody>
      <dsp:txXfrm>
        <a:off x="2221653" y="1316736"/>
        <a:ext cx="1625600" cy="1354666"/>
      </dsp:txXfrm>
    </dsp:sp>
    <dsp:sp modelId="{8FBFA782-6684-4EAB-A167-9855B58377BB}">
      <dsp:nvSpPr>
        <dsp:cNvPr id="0" name=""/>
        <dsp:cNvSpPr/>
      </dsp:nvSpPr>
      <dsp:spPr>
        <a:xfrm>
          <a:off x="1468969" y="-176596"/>
          <a:ext cx="5551191" cy="577800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D6D148-2E9E-41F0-940A-CF1F9DABEA74}">
      <dsp:nvSpPr>
        <dsp:cNvPr id="0" name=""/>
        <dsp:cNvSpPr/>
      </dsp:nvSpPr>
      <dsp:spPr>
        <a:xfrm>
          <a:off x="1288020" y="-42253"/>
          <a:ext cx="5551959" cy="577820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6DEA2-558D-42D3-9A28-9099C9F33695}">
      <dsp:nvSpPr>
        <dsp:cNvPr id="0" name=""/>
        <dsp:cNvSpPr/>
      </dsp:nvSpPr>
      <dsp:spPr>
        <a:xfrm>
          <a:off x="1144156" y="-231943"/>
          <a:ext cx="5551191" cy="577800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54675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D4B4E2-4813-4E16-B52C-B24C80B2DA6F}" type="datetimeFigureOut">
              <a:rPr lang="pt-BR"/>
              <a:pPr>
                <a:defRPr/>
              </a:pPr>
              <a:t>19/03/2025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54675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EE3F1B-DC91-487C-B7D5-18D2C8F2DE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54675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C79DAD-DBF7-4295-99ED-9EFC04FAB6B4}" type="datetimeFigureOut">
              <a:rPr lang="pt-BR"/>
              <a:pPr>
                <a:defRPr/>
              </a:pPr>
              <a:t>19/03/2025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8538" y="3270250"/>
            <a:ext cx="7985125" cy="267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54675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28363DA-B885-4BC3-965B-57759F62A7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363DA-B885-4BC3-965B-57759F62A7F7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87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3352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2785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1706" y="557562"/>
            <a:ext cx="9628587" cy="713678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3600" b="1" spc="-150" baseline="0">
                <a:solidFill>
                  <a:srgbClr val="33529E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81706" y="343852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281706" y="422910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7024093" y="3429000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7024093" y="4219574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2412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1706" y="557562"/>
            <a:ext cx="9628587" cy="713678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3600" b="1" strike="noStrike" spc="-150" baseline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81706" y="1994980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281706" y="406667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281706" y="2618562"/>
            <a:ext cx="3886201" cy="1238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7024092" y="1994980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7024092" y="406575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7024092" y="2618562"/>
            <a:ext cx="3886201" cy="1238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97089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059367" y="1572322"/>
            <a:ext cx="3601843" cy="1432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059366" y="3429000"/>
            <a:ext cx="3601843" cy="215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374888" y="769434"/>
            <a:ext cx="5553307" cy="4817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44448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65314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66011" y="773613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5031959" y="773613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5031959" y="1300568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5031959" y="4535418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5031959" y="5062372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031959" y="3281483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/>
          </p:nvPr>
        </p:nvSpPr>
        <p:spPr>
          <a:xfrm>
            <a:off x="5031959" y="3808438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/>
          </p:nvPr>
        </p:nvSpPr>
        <p:spPr>
          <a:xfrm>
            <a:off x="5031959" y="2027548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/>
          </p:nvPr>
        </p:nvSpPr>
        <p:spPr>
          <a:xfrm>
            <a:off x="5031959" y="2554503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29760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38312" y="557561"/>
            <a:ext cx="8715376" cy="7136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 spc="-150" baseline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738312" y="1638265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738312" y="2233734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1738312" y="35149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1738312" y="41103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6567488" y="1638265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6567488" y="2233734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6567488" y="35149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6567488" y="41103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06816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39015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059366" y="5166036"/>
            <a:ext cx="6478857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57952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773044" y="928688"/>
            <a:ext cx="2170306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439150" y="0"/>
            <a:ext cx="375285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686300" y="0"/>
            <a:ext cx="375285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900049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546410"/>
            <a:ext cx="9628587" cy="72482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lang="pt-BR" dirty="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2134162" y="3429000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2134161" y="3952874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6821392" y="3429000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6821391" y="3952874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87424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557562"/>
            <a:ext cx="9628587" cy="7136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 spc="-150" baseline="0">
                <a:solidFill>
                  <a:srgbClr val="33529E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4" y="1989460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1877460" y="3391863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7947425" y="1989460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8634261" y="3391863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4565888" y="1989460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252724" y="3391863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2619375" y="5222209"/>
            <a:ext cx="6857999" cy="3645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55269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8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623" y="555171"/>
            <a:ext cx="10800000" cy="71845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53260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357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3352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A451D79-E166-DACD-8238-121F5DBA6BA0}"/>
              </a:ext>
            </a:extLst>
          </p:cNvPr>
          <p:cNvSpPr/>
          <p:nvPr userDrawn="1"/>
        </p:nvSpPr>
        <p:spPr>
          <a:xfrm>
            <a:off x="6419850" y="5406390"/>
            <a:ext cx="5772150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095058-3798-1555-DE69-5A12C0ACF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5" t="87500" r="1563" b="2834"/>
          <a:stretch/>
        </p:blipFill>
        <p:spPr bwMode="auto">
          <a:xfrm>
            <a:off x="8056185" y="5863591"/>
            <a:ext cx="394531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5DCCB7A-4992-2E20-9C65-9F16EB96CC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7" t="25853" r="27451" b="29412"/>
          <a:stretch/>
        </p:blipFill>
        <p:spPr>
          <a:xfrm>
            <a:off x="7118163" y="5935230"/>
            <a:ext cx="925830" cy="51472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2731B1DD-90B0-7521-4AA5-6626FC8D54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91909" y="5978325"/>
            <a:ext cx="1390786" cy="4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199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94156" y="1773039"/>
            <a:ext cx="7203688" cy="2877015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6000" b="1" spc="-150" baseline="0">
                <a:solidFill>
                  <a:srgbClr val="33529E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2352A313-ADBB-AFC7-6874-9050DFACE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9708" y="6127930"/>
            <a:ext cx="1290274" cy="3975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2" t="23253" r="24214" b="26679"/>
          <a:stretch/>
        </p:blipFill>
        <p:spPr>
          <a:xfrm>
            <a:off x="6620181" y="6074404"/>
            <a:ext cx="899527" cy="5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80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>
            <a:stCxn id="5128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/>
          <p:cNvSpPr txBox="1">
            <a:spLocks noChangeArrowheads="1"/>
          </p:cNvSpPr>
          <p:nvPr userDrawn="1"/>
        </p:nvSpPr>
        <p:spPr bwMode="auto">
          <a:xfrm>
            <a:off x="168192" y="-122753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8" name="CaixaDeTexto 7"/>
          <p:cNvSpPr txBox="1">
            <a:spLocks noChangeArrowheads="1"/>
          </p:cNvSpPr>
          <p:nvPr userDrawn="1"/>
        </p:nvSpPr>
        <p:spPr bwMode="auto">
          <a:xfrm rot="10800000">
            <a:off x="10785900" y="3124200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10" name="Gráfico 6">
            <a:extLst>
              <a:ext uri="{FF2B5EF4-FFF2-40B4-BE49-F238E27FC236}">
                <a16:creationId xmlns:a16="http://schemas.microsoft.com/office/drawing/2014/main" id="{2352A313-ADBB-AFC7-6874-9050DFACE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9708" y="6127930"/>
            <a:ext cx="1290274" cy="39756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2" t="23253" r="24214" b="26679"/>
          <a:stretch/>
        </p:blipFill>
        <p:spPr>
          <a:xfrm>
            <a:off x="6620181" y="6074404"/>
            <a:ext cx="899527" cy="5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1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 noChangeArrowheads="1"/>
          </p:cNvSpPr>
          <p:nvPr userDrawn="1"/>
        </p:nvSpPr>
        <p:spPr bwMode="auto">
          <a:xfrm>
            <a:off x="407487" y="295275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CaixaDeTexto 5"/>
          <p:cNvSpPr txBox="1">
            <a:spLocks noChangeArrowheads="1"/>
          </p:cNvSpPr>
          <p:nvPr userDrawn="1"/>
        </p:nvSpPr>
        <p:spPr bwMode="auto">
          <a:xfrm rot="10800000">
            <a:off x="10536543" y="3324391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2352A313-ADBB-AFC7-6874-9050DFACE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9708" y="6127930"/>
            <a:ext cx="1290274" cy="39756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2" t="23253" r="24214" b="26679"/>
          <a:stretch/>
        </p:blipFill>
        <p:spPr>
          <a:xfrm>
            <a:off x="6620181" y="6074404"/>
            <a:ext cx="899527" cy="5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059366" y="1085851"/>
            <a:ext cx="4315521" cy="3062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059366" y="4449338"/>
            <a:ext cx="4315521" cy="1137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2352A313-ADBB-AFC7-6874-9050DFACE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9708" y="6127930"/>
            <a:ext cx="1290274" cy="3975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2" t="23253" r="24214" b="26679"/>
          <a:stretch/>
        </p:blipFill>
        <p:spPr>
          <a:xfrm>
            <a:off x="6620181" y="6074404"/>
            <a:ext cx="899527" cy="5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5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489176" y="555171"/>
            <a:ext cx="10800000" cy="71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489176" y="5238685"/>
            <a:ext cx="7405887" cy="849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8901" y="1639230"/>
            <a:ext cx="10800000" cy="323385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6" name="Gráfico 6">
            <a:extLst>
              <a:ext uri="{FF2B5EF4-FFF2-40B4-BE49-F238E27FC236}">
                <a16:creationId xmlns:a16="http://schemas.microsoft.com/office/drawing/2014/main" id="{2352A313-ADBB-AFC7-6874-9050DFACE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9708" y="6127930"/>
            <a:ext cx="1290274" cy="3975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2" t="23253" r="24214" b="26679"/>
          <a:stretch/>
        </p:blipFill>
        <p:spPr>
          <a:xfrm>
            <a:off x="6620181" y="6074404"/>
            <a:ext cx="899527" cy="5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2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341996" y="1085850"/>
            <a:ext cx="4798072" cy="899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41996" y="2219093"/>
            <a:ext cx="4798072" cy="33676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1077" y="1085850"/>
            <a:ext cx="5359078" cy="45009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0465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821499" y="1285062"/>
            <a:ext cx="4318568" cy="922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557561"/>
            <a:ext cx="6096000" cy="502919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821500" y="2509024"/>
            <a:ext cx="4318568" cy="3077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96575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92623" y="555171"/>
            <a:ext cx="10800000" cy="71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pic>
        <p:nvPicPr>
          <p:cNvPr id="3" name="Gráfico 6">
            <a:extLst>
              <a:ext uri="{FF2B5EF4-FFF2-40B4-BE49-F238E27FC236}">
                <a16:creationId xmlns:a16="http://schemas.microsoft.com/office/drawing/2014/main" id="{2352A313-ADBB-AFC7-6874-9050DFACE3D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519708" y="6127930"/>
            <a:ext cx="1290274" cy="39756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2" t="23253" r="24214" b="26679"/>
          <a:stretch/>
        </p:blipFill>
        <p:spPr>
          <a:xfrm>
            <a:off x="6620181" y="6074404"/>
            <a:ext cx="899527" cy="5046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78" r:id="rId12"/>
    <p:sldLayoutId id="2147483768" r:id="rId13"/>
    <p:sldLayoutId id="2147483769" r:id="rId14"/>
    <p:sldLayoutId id="2147483779" r:id="rId15"/>
    <p:sldLayoutId id="2147483770" r:id="rId16"/>
    <p:sldLayoutId id="2147483771" r:id="rId17"/>
    <p:sldLayoutId id="2147483780" r:id="rId18"/>
    <p:sldLayoutId id="2147483781" r:id="rId19"/>
    <p:sldLayoutId id="2147483782" r:id="rId20"/>
  </p:sldLayoutIdLst>
  <p:hf hdr="0" ftr="0" dt="0"/>
  <p:txStyles>
    <p:titleStyle>
      <a:lvl1pPr marL="0" indent="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pt-BR" altLang="pt-BR" sz="4000" b="1" kern="1200" spc="-150" dirty="0" smtClean="0">
          <a:solidFill>
            <a:srgbClr val="33529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bvsms.saude.gov.br/bvs/saudelegis/gm/2017/prc0006_03_10_2017.html#TITULOVIIICAPIVSECII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pessoacomdeficiencia@saude.gov.br" TargetMode="Externa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>
            <a:off x="-1152322" y="7341687"/>
            <a:ext cx="5169189" cy="0"/>
          </a:xfrm>
          <a:prstGeom prst="line">
            <a:avLst/>
          </a:prstGeom>
          <a:ln>
            <a:solidFill>
              <a:srgbClr val="00C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87328" y="5461439"/>
            <a:ext cx="804672" cy="126156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-21034"/>
            <a:ext cx="12193057" cy="6913463"/>
          </a:xfrm>
          <a:prstGeom prst="rect">
            <a:avLst/>
          </a:prstGeom>
        </p:spPr>
      </p:pic>
      <p:pic>
        <p:nvPicPr>
          <p:cNvPr id="16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-21034"/>
            <a:ext cx="574630" cy="881727"/>
          </a:xfrm>
          <a:prstGeom prst="rect">
            <a:avLst/>
          </a:prstGeom>
        </p:spPr>
      </p:pic>
      <p:sp>
        <p:nvSpPr>
          <p:cNvPr id="20" name="Título 1"/>
          <p:cNvSpPr>
            <a:spLocks noGrp="1"/>
          </p:cNvSpPr>
          <p:nvPr>
            <p:ph type="title" idx="4294967295"/>
          </p:nvPr>
        </p:nvSpPr>
        <p:spPr>
          <a:xfrm>
            <a:off x="574630" y="297757"/>
            <a:ext cx="10911345" cy="12319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4000" spc="-300" dirty="0" smtClean="0">
                <a:solidFill>
                  <a:srgbClr val="173DFF"/>
                </a:solidFill>
                <a:latin typeface="Arial Black" panose="020B0A04020102020204" pitchFamily="34" charset="0"/>
                <a:cs typeface="Calibri"/>
              </a:rPr>
              <a:t>Rede de Cuidados à </a:t>
            </a:r>
            <a:br>
              <a:rPr lang="pt-BR" sz="4000" spc="-300" dirty="0" smtClean="0">
                <a:solidFill>
                  <a:srgbClr val="173DFF"/>
                </a:solidFill>
                <a:latin typeface="Arial Black" panose="020B0A04020102020204" pitchFamily="34" charset="0"/>
                <a:cs typeface="Calibri"/>
              </a:rPr>
            </a:br>
            <a:r>
              <a:rPr lang="pt-BR" sz="4000" spc="-300" dirty="0" smtClean="0">
                <a:solidFill>
                  <a:srgbClr val="173DFF"/>
                </a:solidFill>
                <a:latin typeface="Arial Black" panose="020B0A04020102020204" pitchFamily="34" charset="0"/>
                <a:cs typeface="Calibri"/>
              </a:rPr>
              <a:t>Pessoa com Deficiência</a:t>
            </a:r>
            <a:endParaRPr lang="pt-BR" sz="4000" spc="-300" dirty="0">
              <a:solidFill>
                <a:srgbClr val="00CF00"/>
              </a:solidFill>
              <a:latin typeface="Arial Black" panose="020B0A04020102020204" pitchFamily="34" charset="0"/>
              <a:cs typeface="Calibri"/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0" y="1541961"/>
            <a:ext cx="4121624" cy="0"/>
          </a:xfrm>
          <a:prstGeom prst="line">
            <a:avLst/>
          </a:prstGeom>
          <a:ln>
            <a:solidFill>
              <a:srgbClr val="00C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2"/>
          <p:cNvSpPr/>
          <p:nvPr/>
        </p:nvSpPr>
        <p:spPr>
          <a:xfrm rot="6280005" flipH="1" flipV="1">
            <a:off x="3845559" y="2463867"/>
            <a:ext cx="764728" cy="484030"/>
          </a:xfrm>
          <a:custGeom>
            <a:avLst/>
            <a:gdLst/>
            <a:ahLst/>
            <a:cxnLst/>
            <a:rect l="l" t="t" r="r" b="b"/>
            <a:pathLst>
              <a:path w="1522236" h="808688">
                <a:moveTo>
                  <a:pt x="0" y="0"/>
                </a:moveTo>
                <a:lnTo>
                  <a:pt x="1522236" y="0"/>
                </a:lnTo>
                <a:lnTo>
                  <a:pt x="1522236" y="808688"/>
                </a:lnTo>
                <a:lnTo>
                  <a:pt x="0" y="808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object 9"/>
          <p:cNvSpPr/>
          <p:nvPr/>
        </p:nvSpPr>
        <p:spPr>
          <a:xfrm>
            <a:off x="5246204" y="5797814"/>
            <a:ext cx="6647183" cy="925194"/>
          </a:xfrm>
          <a:custGeom>
            <a:avLst/>
            <a:gdLst/>
            <a:ahLst/>
            <a:cxnLst/>
            <a:rect l="l" t="t" r="r" b="b"/>
            <a:pathLst>
              <a:path w="5732145" h="925195">
                <a:moveTo>
                  <a:pt x="5577586" y="0"/>
                </a:moveTo>
                <a:lnTo>
                  <a:pt x="154178" y="0"/>
                </a:lnTo>
                <a:lnTo>
                  <a:pt x="105444" y="7865"/>
                </a:lnTo>
                <a:lnTo>
                  <a:pt x="63121" y="29764"/>
                </a:lnTo>
                <a:lnTo>
                  <a:pt x="29746" y="63148"/>
                </a:lnTo>
                <a:lnTo>
                  <a:pt x="7859" y="105468"/>
                </a:lnTo>
                <a:lnTo>
                  <a:pt x="0" y="154177"/>
                </a:lnTo>
                <a:lnTo>
                  <a:pt x="0" y="770889"/>
                </a:lnTo>
                <a:lnTo>
                  <a:pt x="7859" y="819623"/>
                </a:lnTo>
                <a:lnTo>
                  <a:pt x="29746" y="861946"/>
                </a:lnTo>
                <a:lnTo>
                  <a:pt x="63121" y="895321"/>
                </a:lnTo>
                <a:lnTo>
                  <a:pt x="105444" y="917208"/>
                </a:lnTo>
                <a:lnTo>
                  <a:pt x="154178" y="925067"/>
                </a:lnTo>
                <a:lnTo>
                  <a:pt x="5577586" y="925067"/>
                </a:lnTo>
                <a:lnTo>
                  <a:pt x="5626295" y="917208"/>
                </a:lnTo>
                <a:lnTo>
                  <a:pt x="5668615" y="895321"/>
                </a:lnTo>
                <a:lnTo>
                  <a:pt x="5701999" y="861946"/>
                </a:lnTo>
                <a:lnTo>
                  <a:pt x="5723898" y="819623"/>
                </a:lnTo>
                <a:lnTo>
                  <a:pt x="5731764" y="770889"/>
                </a:lnTo>
                <a:lnTo>
                  <a:pt x="5731764" y="154177"/>
                </a:lnTo>
                <a:lnTo>
                  <a:pt x="5723898" y="105468"/>
                </a:lnTo>
                <a:lnTo>
                  <a:pt x="5701999" y="63148"/>
                </a:lnTo>
                <a:lnTo>
                  <a:pt x="5668615" y="29764"/>
                </a:lnTo>
                <a:lnTo>
                  <a:pt x="5626295" y="7865"/>
                </a:lnTo>
                <a:lnTo>
                  <a:pt x="5577586" y="0"/>
                </a:lnTo>
                <a:close/>
              </a:path>
            </a:pathLst>
          </a:custGeom>
          <a:solidFill>
            <a:srgbClr val="FFFFFF">
              <a:alpha val="6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89737" y="6056001"/>
            <a:ext cx="3644387" cy="467096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0" y="6116230"/>
            <a:ext cx="2503994" cy="30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D31CFD1F-C146-DE3D-4C76-E0D9F0D4F959}"/>
              </a:ext>
            </a:extLst>
          </p:cNvPr>
          <p:cNvSpPr txBox="1">
            <a:spLocks/>
          </p:cNvSpPr>
          <p:nvPr/>
        </p:nvSpPr>
        <p:spPr>
          <a:xfrm>
            <a:off x="731520" y="590277"/>
            <a:ext cx="11225348" cy="725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pt-BR" altLang="pt-BR" sz="4000" b="1" kern="1200" spc="-150" dirty="0" smtClean="0">
                <a:solidFill>
                  <a:srgbClr val="3352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pt-BR" altLang="pt-BR" sz="2800" dirty="0" smtClean="0"/>
              <a:t>CAPACIDADE INSTALADA RCPD NO MT</a:t>
            </a:r>
            <a:endParaRPr lang="pt-BR" altLang="pt-BR" sz="2800" dirty="0">
              <a:solidFill>
                <a:srgbClr val="E4231F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07" y="1530936"/>
            <a:ext cx="4707994" cy="422873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722687"/>
              </p:ext>
            </p:extLst>
          </p:nvPr>
        </p:nvGraphicFramePr>
        <p:xfrm>
          <a:off x="4787626" y="1428532"/>
          <a:ext cx="7032899" cy="4331141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906319">
                  <a:extLst>
                    <a:ext uri="{9D8B030D-6E8A-4147-A177-3AD203B41FA5}">
                      <a16:colId xmlns:a16="http://schemas.microsoft.com/office/drawing/2014/main" val="1851144985"/>
                    </a:ext>
                  </a:extLst>
                </a:gridCol>
                <a:gridCol w="1028555">
                  <a:extLst>
                    <a:ext uri="{9D8B030D-6E8A-4147-A177-3AD203B41FA5}">
                      <a16:colId xmlns:a16="http://schemas.microsoft.com/office/drawing/2014/main" val="2127702101"/>
                    </a:ext>
                  </a:extLst>
                </a:gridCol>
                <a:gridCol w="2195181">
                  <a:extLst>
                    <a:ext uri="{9D8B030D-6E8A-4147-A177-3AD203B41FA5}">
                      <a16:colId xmlns:a16="http://schemas.microsoft.com/office/drawing/2014/main" val="3105647453"/>
                    </a:ext>
                  </a:extLst>
                </a:gridCol>
                <a:gridCol w="748616">
                  <a:extLst>
                    <a:ext uri="{9D8B030D-6E8A-4147-A177-3AD203B41FA5}">
                      <a16:colId xmlns:a16="http://schemas.microsoft.com/office/drawing/2014/main" val="465771320"/>
                    </a:ext>
                  </a:extLst>
                </a:gridCol>
                <a:gridCol w="639753">
                  <a:extLst>
                    <a:ext uri="{9D8B030D-6E8A-4147-A177-3AD203B41FA5}">
                      <a16:colId xmlns:a16="http://schemas.microsoft.com/office/drawing/2014/main" val="2636379249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284756809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395615222"/>
                    </a:ext>
                  </a:extLst>
                </a:gridCol>
              </a:tblGrid>
              <a:tr h="447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Dados: Município 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 Dados: Região de Saúde 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 Dados: Nome do Estabelecimento 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 Dados: Natureza 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 Dados: Gestão 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 Dados: Tipo 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 Dados: Modalidades 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extLst>
                  <a:ext uri="{0D108BD9-81ED-4DB2-BD59-A6C34878D82A}">
                    <a16:rowId xmlns:a16="http://schemas.microsoft.com/office/drawing/2014/main" val="1246981828"/>
                  </a:ext>
                </a:extLst>
              </a:tr>
              <a:tr h="2788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Alta Floresta</a:t>
                      </a:r>
                      <a:endParaRPr lang="pt-B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ALTO TAPAJOS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CENTRO DE REABILITACAO ALTA FLORESTA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Pública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Municipal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CER II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Auditiva e Física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extLst>
                  <a:ext uri="{0D108BD9-81ED-4DB2-BD59-A6C34878D82A}">
                    <a16:rowId xmlns:a16="http://schemas.microsoft.com/office/drawing/2014/main" val="3398925179"/>
                  </a:ext>
                </a:extLst>
              </a:tr>
              <a:tr h="2788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Barra do Garças</a:t>
                      </a:r>
                      <a:endParaRPr lang="pt-B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GARCAS ARAGUAIA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Centro de Reabilitação e Fisioterapia de Barra do Garças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Pública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Municipal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CER II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Auditiva e Física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extLst>
                  <a:ext uri="{0D108BD9-81ED-4DB2-BD59-A6C34878D82A}">
                    <a16:rowId xmlns:a16="http://schemas.microsoft.com/office/drawing/2014/main" val="1110896680"/>
                  </a:ext>
                </a:extLst>
              </a:tr>
              <a:tr h="417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Cáceres</a:t>
                      </a:r>
                      <a:endParaRPr lang="pt-B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OESTE MATOGROSSENSE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Centro de Reabilitação Dom Aquino Corrêa de Cáceres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Pública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Municipal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CER II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Física e Intelectual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extLst>
                  <a:ext uri="{0D108BD9-81ED-4DB2-BD59-A6C34878D82A}">
                    <a16:rowId xmlns:a16="http://schemas.microsoft.com/office/drawing/2014/main" val="120887785"/>
                  </a:ext>
                </a:extLst>
              </a:tr>
              <a:tr h="41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Cuiabá</a:t>
                      </a:r>
                      <a:endParaRPr lang="pt-B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BAIXADA CUIABANA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Centro de Reabilitação Integral Dom Aquino Corrêa - CRIDAC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Pública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Estadual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CER III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Auditiva, Física e Intelectual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b"/>
                </a:tc>
                <a:extLst>
                  <a:ext uri="{0D108BD9-81ED-4DB2-BD59-A6C34878D82A}">
                    <a16:rowId xmlns:a16="http://schemas.microsoft.com/office/drawing/2014/main" val="1458139537"/>
                  </a:ext>
                </a:extLst>
              </a:tr>
              <a:tr h="417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Cuiabá</a:t>
                      </a:r>
                      <a:endParaRPr lang="pt-B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BAIXADA CUIABANA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Centro de Reabilitação Integral Dom Aquino Corrêa - CRIDAC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Pública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Estadual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Oficina Ortopédica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Fixa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extLst>
                  <a:ext uri="{0D108BD9-81ED-4DB2-BD59-A6C34878D82A}">
                    <a16:rowId xmlns:a16="http://schemas.microsoft.com/office/drawing/2014/main" val="2427167691"/>
                  </a:ext>
                </a:extLst>
              </a:tr>
              <a:tr h="417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Rondonópolis</a:t>
                      </a:r>
                      <a:endParaRPr lang="pt-B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SUL MATOGROSSENSE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Unidade </a:t>
                      </a:r>
                      <a:r>
                        <a:rPr lang="pt-BR" sz="1000" dirty="0" err="1">
                          <a:effectLst/>
                        </a:rPr>
                        <a:t>Nilmo</a:t>
                      </a:r>
                      <a:r>
                        <a:rPr lang="pt-BR" sz="1000" dirty="0">
                          <a:effectLst/>
                        </a:rPr>
                        <a:t> Junior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Pública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Municipal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CER II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Física e Intelectual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extLst>
                  <a:ext uri="{0D108BD9-81ED-4DB2-BD59-A6C34878D82A}">
                    <a16:rowId xmlns:a16="http://schemas.microsoft.com/office/drawing/2014/main" val="2458562008"/>
                  </a:ext>
                </a:extLst>
              </a:tr>
              <a:tr h="417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Sinop</a:t>
                      </a:r>
                      <a:endParaRPr lang="pt-B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TELES PIRES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Unidade Descentralizada de Reabilitação Dom Aquino Corrêa de Sinop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Pública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Municipal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CER II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Auditiva e Física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extLst>
                  <a:ext uri="{0D108BD9-81ED-4DB2-BD59-A6C34878D82A}">
                    <a16:rowId xmlns:a16="http://schemas.microsoft.com/office/drawing/2014/main" val="2984134768"/>
                  </a:ext>
                </a:extLst>
              </a:tr>
              <a:tr h="417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Sorriso</a:t>
                      </a:r>
                      <a:endParaRPr lang="pt-B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TELES PIRES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INSTITUTO DE AUDICAO DO MATO GROSSO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Entidades Empresariais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Municipal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CER II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Auditiva e Intelectual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extLst>
                  <a:ext uri="{0D108BD9-81ED-4DB2-BD59-A6C34878D82A}">
                    <a16:rowId xmlns:a16="http://schemas.microsoft.com/office/drawing/2014/main" val="1333632566"/>
                  </a:ext>
                </a:extLst>
              </a:tr>
              <a:tr h="294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Várzea Grande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BAIXADA CUIABANA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Centro de Reabilitação Integral Dom Aquino Corrêa de Várzea Grande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Pública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Municipal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CER II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Física e Intelectual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1" marR="43831" marT="0" marB="0" anchor="ctr"/>
                </a:tc>
                <a:extLst>
                  <a:ext uri="{0D108BD9-81ED-4DB2-BD59-A6C34878D82A}">
                    <a16:rowId xmlns:a16="http://schemas.microsoft.com/office/drawing/2014/main" val="2068694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561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37"/>
          <p:cNvSpPr txBox="1"/>
          <p:nvPr/>
        </p:nvSpPr>
        <p:spPr>
          <a:xfrm>
            <a:off x="6462645" y="2061594"/>
            <a:ext cx="1111126" cy="30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1600" b="1" spc="193" dirty="0">
                <a:solidFill>
                  <a:srgbClr val="FFFFFF"/>
                </a:solidFill>
                <a:latin typeface="+mj-lt"/>
              </a:rPr>
              <a:t>2012</a:t>
            </a:r>
          </a:p>
        </p:txBody>
      </p:sp>
      <p:sp>
        <p:nvSpPr>
          <p:cNvPr id="104" name="TextBox 8"/>
          <p:cNvSpPr txBox="1"/>
          <p:nvPr/>
        </p:nvSpPr>
        <p:spPr>
          <a:xfrm>
            <a:off x="295742" y="2032981"/>
            <a:ext cx="1397389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1600" b="1" spc="193" dirty="0">
                <a:solidFill>
                  <a:srgbClr val="FFFFFF"/>
                </a:solidFill>
                <a:latin typeface="+mj-lt"/>
              </a:rPr>
              <a:t>2001</a:t>
            </a:r>
          </a:p>
        </p:txBody>
      </p:sp>
      <p:sp>
        <p:nvSpPr>
          <p:cNvPr id="98" name="Elipse 97"/>
          <p:cNvSpPr/>
          <p:nvPr/>
        </p:nvSpPr>
        <p:spPr>
          <a:xfrm>
            <a:off x="7696422" y="4793928"/>
            <a:ext cx="117573" cy="1306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124" name="Elipse 123"/>
          <p:cNvSpPr/>
          <p:nvPr/>
        </p:nvSpPr>
        <p:spPr>
          <a:xfrm>
            <a:off x="7777345" y="4794435"/>
            <a:ext cx="117573" cy="1306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id="{999CC3DA-98E8-6F7D-5D0F-36C3F0924A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5742" y="447116"/>
            <a:ext cx="10059016" cy="606316"/>
          </a:xfrm>
        </p:spPr>
        <p:txBody>
          <a:bodyPr/>
          <a:lstStyle/>
          <a:p>
            <a:r>
              <a:rPr lang="pt-BR" sz="2800" dirty="0" smtClean="0">
                <a:solidFill>
                  <a:srgbClr val="2E3461"/>
                </a:solidFill>
                <a:latin typeface="+mj-lt"/>
                <a:ea typeface="Verdana" panose="020B0604030504040204" pitchFamily="34" charset="0"/>
              </a:rPr>
              <a:t>COMO </a:t>
            </a:r>
            <a:r>
              <a:rPr lang="pt-BR" sz="2800" dirty="0">
                <a:solidFill>
                  <a:srgbClr val="2E3461"/>
                </a:solidFill>
                <a:latin typeface="+mj-lt"/>
                <a:ea typeface="Verdana" panose="020B0604030504040204" pitchFamily="34" charset="0"/>
              </a:rPr>
              <a:t>ADERIR À REDE DE CUIDADOS À PESSOA COM DEFICIÊNCIA (RCPD)? </a:t>
            </a:r>
          </a:p>
        </p:txBody>
      </p:sp>
      <p:sp>
        <p:nvSpPr>
          <p:cNvPr id="9" name="Retângulo 8"/>
          <p:cNvSpPr/>
          <p:nvPr/>
        </p:nvSpPr>
        <p:spPr>
          <a:xfrm>
            <a:off x="414366" y="1449999"/>
            <a:ext cx="11501409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Seguir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as etapas previstas na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Portaria de Consolidação GM/MS nº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6/2017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 na Nota Técnica nº 02/2025/CGSPD/DAET/SAES/MS,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que estabelece o financiamento da Rede de Cuidados à Pessoa com Deficiência no SUS, que são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b="1" dirty="0"/>
              <a:t>Etapa 1: Pactuar o pleito no Plano de Ação da Rede de Cuidados à Pessoa com Deficiência – RCPD, de acordo com o Planejamento Regional Integrado – PRI </a:t>
            </a:r>
            <a:r>
              <a:rPr lang="pt-BR" dirty="0"/>
              <a:t>(Essa ação deverá ser realizada junto ao Grupo Condutor Estadual ou Coordenação Estadual da Rede de Cuidados à Saúde da Pessoa com </a:t>
            </a:r>
            <a:r>
              <a:rPr lang="pt-BR" dirty="0" smtClean="0"/>
              <a:t>Deficiência);</a:t>
            </a:r>
          </a:p>
          <a:p>
            <a:pPr marL="285750" indent="-285750" eaLnBrk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b="1" dirty="0"/>
              <a:t>Etapa 2: Submeter o pleito para aprovação pelas instâncias </a:t>
            </a:r>
            <a:r>
              <a:rPr lang="pt-BR" b="1" dirty="0" err="1"/>
              <a:t>Intergestores</a:t>
            </a:r>
            <a:r>
              <a:rPr lang="pt-BR" b="1" dirty="0"/>
              <a:t> locais (Comissões </a:t>
            </a:r>
            <a:r>
              <a:rPr lang="pt-BR" b="1" dirty="0" err="1"/>
              <a:t>Intergestores</a:t>
            </a:r>
            <a:r>
              <a:rPr lang="pt-BR" b="1" dirty="0"/>
              <a:t> Regional – CIR e Comissões </a:t>
            </a:r>
            <a:r>
              <a:rPr lang="pt-BR" b="1" dirty="0" err="1"/>
              <a:t>Intergestores</a:t>
            </a:r>
            <a:r>
              <a:rPr lang="pt-BR" b="1" dirty="0"/>
              <a:t> Biparte – CIB) </a:t>
            </a:r>
            <a:r>
              <a:rPr lang="pt-BR" dirty="0"/>
              <a:t>– (Essa ação será conduzida pelo Grupo Condutor Estadual ou Coordenação Estadual da Rede de Cuidados à Saúde da Pessoa com </a:t>
            </a:r>
            <a:r>
              <a:rPr lang="pt-BR" dirty="0" smtClean="0"/>
              <a:t>Deficiência);</a:t>
            </a:r>
          </a:p>
          <a:p>
            <a:pPr marL="285750" indent="-285750" eaLnBrk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b="1" dirty="0"/>
              <a:t>Etapa 3: Cadastrar o pleito no Sistema de Apoio à Implementação de </a:t>
            </a:r>
            <a:r>
              <a:rPr lang="pt-BR" b="1" dirty="0" err="1"/>
              <a:t>Polícas</a:t>
            </a:r>
            <a:r>
              <a:rPr lang="pt-BR" b="1" dirty="0"/>
              <a:t> de Saúde – SAIPS</a:t>
            </a:r>
            <a:r>
              <a:rPr lang="pt-BR" dirty="0"/>
              <a:t> (O cadastro deverá ser realizado pelo ente público responsável pela gestão do serviço);</a:t>
            </a:r>
            <a:endParaRPr lang="pt-BR" dirty="0" smtClean="0"/>
          </a:p>
          <a:p>
            <a:pPr marL="285750" indent="-285750" eaLnBrk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b="1" dirty="0"/>
              <a:t>Etapa 4: Emissão de Parecer de mérito pelo Ministério da </a:t>
            </a:r>
            <a:r>
              <a:rPr lang="pt-BR" b="1" dirty="0" smtClean="0"/>
              <a:t>Saúde.</a:t>
            </a:r>
            <a:endParaRPr lang="en-US" altLang="pt-BR" b="1" dirty="0"/>
          </a:p>
        </p:txBody>
      </p:sp>
    </p:spTree>
    <p:extLst>
      <p:ext uri="{BB962C8B-B14F-4D97-AF65-F5344CB8AC3E}">
        <p14:creationId xmlns:p14="http://schemas.microsoft.com/office/powerpoint/2010/main" val="2815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554494" y="5175115"/>
            <a:ext cx="6566170" cy="15661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374072" y="423797"/>
            <a:ext cx="11279663" cy="6063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de Consolidação nº </a:t>
            </a: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6/2017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Capítulo IV – Do Financiamento da Rede de Cuidados à Pessoa com Deficiência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106531"/>
              </p:ext>
            </p:extLst>
          </p:nvPr>
        </p:nvGraphicFramePr>
        <p:xfrm>
          <a:off x="488901" y="1362399"/>
          <a:ext cx="11402852" cy="53907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6109">
                  <a:extLst>
                    <a:ext uri="{9D8B030D-6E8A-4147-A177-3AD203B41FA5}">
                      <a16:colId xmlns:a16="http://schemas.microsoft.com/office/drawing/2014/main" val="1492811940"/>
                    </a:ext>
                  </a:extLst>
                </a:gridCol>
                <a:gridCol w="2849780">
                  <a:extLst>
                    <a:ext uri="{9D8B030D-6E8A-4147-A177-3AD203B41FA5}">
                      <a16:colId xmlns:a16="http://schemas.microsoft.com/office/drawing/2014/main" val="283206255"/>
                    </a:ext>
                  </a:extLst>
                </a:gridCol>
                <a:gridCol w="3003504">
                  <a:extLst>
                    <a:ext uri="{9D8B030D-6E8A-4147-A177-3AD203B41FA5}">
                      <a16:colId xmlns:a16="http://schemas.microsoft.com/office/drawing/2014/main" val="334409688"/>
                    </a:ext>
                  </a:extLst>
                </a:gridCol>
                <a:gridCol w="3014406">
                  <a:extLst>
                    <a:ext uri="{9D8B030D-6E8A-4147-A177-3AD203B41FA5}">
                      <a16:colId xmlns:a16="http://schemas.microsoft.com/office/drawing/2014/main" val="1262836411"/>
                    </a:ext>
                  </a:extLst>
                </a:gridCol>
                <a:gridCol w="1069053">
                  <a:extLst>
                    <a:ext uri="{9D8B030D-6E8A-4147-A177-3AD203B41FA5}">
                      <a16:colId xmlns:a16="http://schemas.microsoft.com/office/drawing/2014/main" val="1024702171"/>
                    </a:ext>
                  </a:extLst>
                </a:gridCol>
              </a:tblGrid>
              <a:tr h="594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INCENTIVO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solidFill>
                      <a:srgbClr val="3352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solidFill>
                      <a:srgbClr val="3352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COMPONENTE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solidFill>
                      <a:srgbClr val="3352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NATUREZA JURÍDICA DO ESTABELECIMENTO DE SAÚDE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solidFill>
                      <a:srgbClr val="3352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RECURSO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solidFill>
                      <a:srgbClr val="335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460024"/>
                  </a:ext>
                </a:extLst>
              </a:tr>
              <a:tr h="237234"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Investimento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solidFill>
                      <a:srgbClr val="33529E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Ampliação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Centro Especializado em Reabilitação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Emenda Parlamentar  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582574"/>
                  </a:ext>
                </a:extLst>
              </a:tr>
              <a:tr h="2372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Oficina Ortopédica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solidFill>
                      <a:srgbClr val="CBCE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543977"/>
                  </a:ext>
                </a:extLst>
              </a:tr>
              <a:tr h="1709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Serviços de Reabilitação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391595"/>
                  </a:ext>
                </a:extLst>
              </a:tr>
              <a:tr h="27219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Centro Especializado em Reabilitação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693712"/>
                  </a:ext>
                </a:extLst>
              </a:tr>
              <a:tr h="27219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Oficina Ortopédica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605562"/>
                  </a:ext>
                </a:extLst>
              </a:tr>
              <a:tr h="21726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Reforma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Centro Especializado em Reabilitação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CE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Pública </a:t>
                      </a:r>
                      <a:endParaRPr lang="pt-BR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Entidade 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privada sem fins lucrativos</a:t>
                      </a: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227047"/>
                  </a:ext>
                </a:extLst>
              </a:tr>
              <a:tr h="21726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Oficina Ortopédica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solidFill>
                      <a:srgbClr val="CBCE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80427"/>
                  </a:ext>
                </a:extLst>
              </a:tr>
              <a:tr h="21726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Serviços de Reabilitação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723942"/>
                  </a:ext>
                </a:extLst>
              </a:tr>
              <a:tr h="2372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Aquisição de Equipamento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Centro Especializado em Reabilitação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8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Pública </a:t>
                      </a:r>
                      <a:endParaRPr lang="pt-BR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Entidade 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privada sem fins lucrativos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797508"/>
                  </a:ext>
                </a:extLst>
              </a:tr>
              <a:tr h="2372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Oficina Ortopédica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solidFill>
                      <a:srgbClr val="E7E8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08468"/>
                  </a:ext>
                </a:extLst>
              </a:tr>
              <a:tr h="2372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Triagem Auditiva Neonatal (TAN)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solidFill>
                      <a:srgbClr val="E7E8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837259"/>
                  </a:ext>
                </a:extLst>
              </a:tr>
              <a:tr h="2372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Serviços de Reabilitação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497418"/>
                  </a:ext>
                </a:extLst>
              </a:tr>
              <a:tr h="44571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Aquisição de Unidade Móvel de Saúde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Transporte Sanitário Adaptado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Pública </a:t>
                      </a:r>
                      <a:endParaRPr lang="pt-BR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Entidade 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privada sem fins lucrativos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994525"/>
                  </a:ext>
                </a:extLst>
              </a:tr>
              <a:tr h="32843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Custeio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solidFill>
                      <a:srgbClr val="04D10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Habilitação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Centro Especializado em Reabilitação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Pública </a:t>
                      </a:r>
                      <a:b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Entidade 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privada sem fins lucrativos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84112"/>
                  </a:ext>
                </a:extLst>
              </a:tr>
              <a:tr h="3284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Oficina Ortopédica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755833"/>
                  </a:ext>
                </a:extLst>
              </a:tr>
              <a:tr h="44571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Incentivo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- 20% TEA</a:t>
                      </a:r>
                      <a:endParaRPr lang="pt-BR" sz="12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Pública </a:t>
                      </a:r>
                      <a:b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Entidade privada sem fins lucrativos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445634"/>
                  </a:ext>
                </a:extLst>
              </a:tr>
              <a:tr h="44571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Transporte Sanitário Adaptado</a:t>
                      </a:r>
                      <a:endParaRPr lang="pt-BR" sz="12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0" marR="39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709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26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554494" y="5175115"/>
            <a:ext cx="6566170" cy="15661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374072" y="423797"/>
            <a:ext cx="11279663" cy="6063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Notas Técnicas e Informativas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/>
          <a:srcRect l="5857" t="10235" r="4500"/>
          <a:stretch/>
        </p:blipFill>
        <p:spPr>
          <a:xfrm>
            <a:off x="238045" y="1202567"/>
            <a:ext cx="5557206" cy="298773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/>
          <a:srcRect l="5378" t="14423" r="2319"/>
          <a:stretch/>
        </p:blipFill>
        <p:spPr>
          <a:xfrm>
            <a:off x="374072" y="4510768"/>
            <a:ext cx="5557206" cy="190341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/>
          <a:srcRect l="5785" t="9821" r="6097"/>
          <a:stretch/>
        </p:blipFill>
        <p:spPr>
          <a:xfrm>
            <a:off x="6302220" y="858854"/>
            <a:ext cx="5351515" cy="289866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/>
          <a:srcRect l="5850" t="13450" r="5643"/>
          <a:stretch/>
        </p:blipFill>
        <p:spPr>
          <a:xfrm>
            <a:off x="6245609" y="4108593"/>
            <a:ext cx="5464735" cy="21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2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 txBox="1">
            <a:spLocks/>
          </p:cNvSpPr>
          <p:nvPr/>
        </p:nvSpPr>
        <p:spPr>
          <a:xfrm>
            <a:off x="102408" y="4248960"/>
            <a:ext cx="12191999" cy="6068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endParaRPr lang="pt-BR" sz="1800" b="0" dirty="0"/>
          </a:p>
          <a:p>
            <a:endParaRPr lang="pt-BR" sz="2400" dirty="0"/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3744131" y="1513998"/>
            <a:ext cx="5282044" cy="8174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sz="2000" dirty="0" smtClean="0">
                <a:solidFill>
                  <a:srgbClr val="33529E"/>
                </a:solidFill>
              </a:rPr>
              <a:t>Victor Fonseca</a:t>
            </a:r>
          </a:p>
          <a:p>
            <a:r>
              <a:rPr lang="pt-BR" sz="1400" b="0" dirty="0">
                <a:solidFill>
                  <a:srgbClr val="33529E"/>
                </a:solidFill>
              </a:rPr>
              <a:t>Consultor Técnico – Centro-Oeste</a:t>
            </a:r>
          </a:p>
          <a:p>
            <a:endParaRPr lang="pt-BR" sz="2000" dirty="0" smtClean="0">
              <a:solidFill>
                <a:srgbClr val="33529E"/>
              </a:solidFill>
            </a:endParaRPr>
          </a:p>
          <a:p>
            <a:r>
              <a:rPr lang="pt-BR" sz="2000" dirty="0" smtClean="0">
                <a:solidFill>
                  <a:srgbClr val="33529E"/>
                </a:solidFill>
              </a:rPr>
              <a:t>Arthur </a:t>
            </a:r>
            <a:r>
              <a:rPr lang="pt-BR" sz="2000" dirty="0">
                <a:solidFill>
                  <a:srgbClr val="33529E"/>
                </a:solidFill>
              </a:rPr>
              <a:t>Medeiros</a:t>
            </a:r>
          </a:p>
          <a:p>
            <a:r>
              <a:rPr lang="pt-BR" sz="1400" b="0" dirty="0">
                <a:solidFill>
                  <a:srgbClr val="33529E"/>
                </a:solidFill>
              </a:rPr>
              <a:t>Coordenador-Geral</a:t>
            </a:r>
          </a:p>
          <a:p>
            <a:r>
              <a:rPr lang="pt-BR" sz="1400" b="0" dirty="0">
                <a:solidFill>
                  <a:srgbClr val="33529E"/>
                </a:solidFill>
              </a:rPr>
              <a:t>Coordenação-Geral de Saúde da Pessoa com Deficiência</a:t>
            </a:r>
          </a:p>
        </p:txBody>
      </p:sp>
      <p:sp>
        <p:nvSpPr>
          <p:cNvPr id="9" name="Título 2"/>
          <p:cNvSpPr txBox="1">
            <a:spLocks/>
          </p:cNvSpPr>
          <p:nvPr/>
        </p:nvSpPr>
        <p:spPr>
          <a:xfrm>
            <a:off x="289154" y="3223367"/>
            <a:ext cx="12191999" cy="5623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sz="1400" b="0" dirty="0">
                <a:solidFill>
                  <a:srgbClr val="33529E"/>
                </a:solidFill>
              </a:rPr>
              <a:t>E-mail: </a:t>
            </a:r>
            <a:r>
              <a:rPr lang="pt-BR" sz="1400" b="0" dirty="0" smtClean="0">
                <a:solidFill>
                  <a:srgbClr val="33529E"/>
                </a:solidFill>
                <a:hlinkClick r:id="rId2"/>
              </a:rPr>
              <a:t>pessoacomdeficiencia@saude.gov.br</a:t>
            </a:r>
            <a:endParaRPr lang="pt-BR" sz="1400" b="0" dirty="0" smtClean="0">
              <a:solidFill>
                <a:srgbClr val="33529E"/>
              </a:solidFill>
            </a:endParaRPr>
          </a:p>
          <a:p>
            <a:r>
              <a:rPr lang="pt-BR" sz="1400" b="0" dirty="0" smtClean="0">
                <a:solidFill>
                  <a:srgbClr val="33529E"/>
                </a:solidFill>
              </a:rPr>
              <a:t>Telefone</a:t>
            </a:r>
            <a:r>
              <a:rPr lang="pt-BR" sz="1400" b="0" dirty="0">
                <a:solidFill>
                  <a:srgbClr val="33529E"/>
                </a:solidFill>
              </a:rPr>
              <a:t>: (61) 3315-6238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578" y="3785678"/>
            <a:ext cx="1561152" cy="1533398"/>
          </a:xfrm>
          <a:prstGeom prst="rect">
            <a:avLst/>
          </a:prstGeom>
          <a:ln w="38100" cap="sq">
            <a:solidFill>
              <a:srgbClr val="33529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AutoShape 5">
            <a:extLst>
              <a:ext uri="{FF2B5EF4-FFF2-40B4-BE49-F238E27FC236}">
                <a16:creationId xmlns:a16="http://schemas.microsoft.com/office/drawing/2014/main" id="{EF4270AC-ABC2-76E9-0573-3399176E1BCF}"/>
              </a:ext>
            </a:extLst>
          </p:cNvPr>
          <p:cNvSpPr>
            <a:spLocks/>
          </p:cNvSpPr>
          <p:nvPr/>
        </p:nvSpPr>
        <p:spPr bwMode="auto">
          <a:xfrm>
            <a:off x="4581966" y="5507920"/>
            <a:ext cx="3782762" cy="3895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t"/>
          <a:lstStyle>
            <a:lvl1pPr eaLnBrk="0" hangingPunct="0"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ctr" eaLnBrk="1"/>
            <a:r>
              <a:rPr lang="pt-BR" altLang="pt-BR" sz="1400" b="1" dirty="0">
                <a:solidFill>
                  <a:srgbClr val="3352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Acesse o portal da CGSPD aqui</a:t>
            </a:r>
            <a:endParaRPr lang="en-US" altLang="pt-BR" sz="1400" b="1" dirty="0">
              <a:solidFill>
                <a:srgbClr val="33529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6">
            <a:extLst>
              <a:ext uri="{FF2B5EF4-FFF2-40B4-BE49-F238E27FC236}">
                <a16:creationId xmlns:a16="http://schemas.microsoft.com/office/drawing/2014/main" id="{2352A313-ADBB-AFC7-6874-9050DFACE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1648" y="4824322"/>
            <a:ext cx="2330504" cy="71807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2" t="23253" r="24214" b="26679"/>
          <a:stretch/>
        </p:blipFill>
        <p:spPr>
          <a:xfrm>
            <a:off x="4221818" y="4727644"/>
            <a:ext cx="1624732" cy="9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54494" y="5175115"/>
            <a:ext cx="6566170" cy="15661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374073" y="423797"/>
            <a:ext cx="8971235" cy="6063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Competências da </a:t>
            </a: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CGSPD </a:t>
            </a:r>
            <a:endParaRPr lang="pt-B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</a:t>
            </a:r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11798/2023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36025016"/>
              </p:ext>
            </p:extLst>
          </p:nvPr>
        </p:nvGraphicFramePr>
        <p:xfrm>
          <a:off x="2051347" y="1788604"/>
          <a:ext cx="8512892" cy="476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34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336BF2E-B750-67E1-2F0D-8D023A6B2A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6160" y="5738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rminador 3">
            <a:extLst>
              <a:ext uri="{FF2B5EF4-FFF2-40B4-BE49-F238E27FC236}">
                <a16:creationId xmlns:a16="http://schemas.microsoft.com/office/drawing/2014/main" id="{67BB8331-B4E5-EFA4-56EE-783F1B1B3875}"/>
              </a:ext>
            </a:extLst>
          </p:cNvPr>
          <p:cNvSpPr/>
          <p:nvPr/>
        </p:nvSpPr>
        <p:spPr>
          <a:xfrm>
            <a:off x="486577" y="1116828"/>
            <a:ext cx="1941688" cy="530578"/>
          </a:xfrm>
          <a:prstGeom prst="flowChartTerminator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C000"/>
                </a:solidFill>
              </a:rPr>
              <a:t>Ministério da Saúde</a:t>
            </a:r>
          </a:p>
        </p:txBody>
      </p:sp>
      <p:sp>
        <p:nvSpPr>
          <p:cNvPr id="5" name="Terminador 4">
            <a:extLst>
              <a:ext uri="{FF2B5EF4-FFF2-40B4-BE49-F238E27FC236}">
                <a16:creationId xmlns:a16="http://schemas.microsoft.com/office/drawing/2014/main" id="{658CCED3-4705-EE1E-4D31-2B03602C1091}"/>
              </a:ext>
            </a:extLst>
          </p:cNvPr>
          <p:cNvSpPr/>
          <p:nvPr/>
        </p:nvSpPr>
        <p:spPr>
          <a:xfrm>
            <a:off x="6159244" y="930561"/>
            <a:ext cx="1941688" cy="530578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2FBF"/>
                </a:solidFill>
              </a:rPr>
              <a:t>Estado</a:t>
            </a:r>
          </a:p>
        </p:txBody>
      </p:sp>
      <p:sp>
        <p:nvSpPr>
          <p:cNvPr id="6" name="Terminador 5">
            <a:extLst>
              <a:ext uri="{FF2B5EF4-FFF2-40B4-BE49-F238E27FC236}">
                <a16:creationId xmlns:a16="http://schemas.microsoft.com/office/drawing/2014/main" id="{AAA5B113-DFBD-C81B-5A70-50576C664713}"/>
              </a:ext>
            </a:extLst>
          </p:cNvPr>
          <p:cNvSpPr/>
          <p:nvPr/>
        </p:nvSpPr>
        <p:spPr>
          <a:xfrm>
            <a:off x="983287" y="5305006"/>
            <a:ext cx="1941688" cy="530578"/>
          </a:xfrm>
          <a:prstGeom prst="flowChartTerminator">
            <a:avLst/>
          </a:prstGeom>
          <a:solidFill>
            <a:srgbClr val="21E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2FBF"/>
                </a:solidFill>
              </a:rPr>
              <a:t>Município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4726C3C-83F4-5A13-5BFD-63931B830D96}"/>
              </a:ext>
            </a:extLst>
          </p:cNvPr>
          <p:cNvSpPr txBox="1">
            <a:spLocks/>
          </p:cNvSpPr>
          <p:nvPr/>
        </p:nvSpPr>
        <p:spPr>
          <a:xfrm>
            <a:off x="7245682" y="2521659"/>
            <a:ext cx="4845073" cy="1523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dirty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OPERACIONALIZAÇÃO DA RCPD</a:t>
            </a:r>
          </a:p>
          <a:p>
            <a:pPr algn="ctr"/>
            <a:endParaRPr lang="pt-BR" sz="3000" dirty="0">
              <a:solidFill>
                <a:srgbClr val="3352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000" dirty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COMPETÊNCIAS</a:t>
            </a:r>
            <a:endParaRPr lang="pt-BR" sz="2800" dirty="0">
              <a:solidFill>
                <a:srgbClr val="3352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dirty="0">
              <a:solidFill>
                <a:srgbClr val="3352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380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374073" y="423797"/>
            <a:ext cx="8971235" cy="6063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Atos Normativos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488901" y="1639230"/>
            <a:ext cx="10800000" cy="4246004"/>
          </a:xfrm>
        </p:spPr>
        <p:txBody>
          <a:bodyPr/>
          <a:lstStyle/>
          <a:p>
            <a:r>
              <a:rPr lang="pt-BR" b="1" dirty="0" smtClean="0"/>
              <a:t>Lei 12.764/2012</a:t>
            </a:r>
          </a:p>
          <a:p>
            <a:r>
              <a:rPr lang="pt-BR" b="1" dirty="0" smtClean="0"/>
              <a:t>Lei 13.146/2015</a:t>
            </a:r>
          </a:p>
          <a:p>
            <a:r>
              <a:rPr lang="pt-BR" b="1" dirty="0" smtClean="0"/>
              <a:t>Portaria de Consolidação nº 2/2017</a:t>
            </a:r>
          </a:p>
          <a:p>
            <a:pPr lvl="1"/>
            <a:r>
              <a:rPr lang="pt-BR" sz="2000" dirty="0" smtClean="0"/>
              <a:t>Anexo XIII - Política Nacional de Atenção Integral à Saúde da Pessoa com Deficiência (PNAISPD)</a:t>
            </a:r>
          </a:p>
          <a:p>
            <a:r>
              <a:rPr lang="pt-BR" b="1" dirty="0"/>
              <a:t>Portaria de </a:t>
            </a:r>
            <a:r>
              <a:rPr lang="pt-BR" b="1" dirty="0" smtClean="0"/>
              <a:t>Consolidação </a:t>
            </a:r>
            <a:r>
              <a:rPr lang="pt-BR" b="1" dirty="0"/>
              <a:t>nº </a:t>
            </a:r>
            <a:r>
              <a:rPr lang="pt-BR" b="1" dirty="0" smtClean="0"/>
              <a:t>3/2017</a:t>
            </a:r>
          </a:p>
          <a:p>
            <a:pPr lvl="1"/>
            <a:r>
              <a:rPr lang="pt-BR" sz="2000" dirty="0" smtClean="0"/>
              <a:t>Anexo VI - Rede de Cuidados à Pessoa com Deficiência (RCPD)</a:t>
            </a:r>
            <a:endParaRPr lang="pt-BR" sz="2000" dirty="0"/>
          </a:p>
          <a:p>
            <a:r>
              <a:rPr lang="pt-BR" b="1" dirty="0"/>
              <a:t>Portaria de </a:t>
            </a:r>
            <a:r>
              <a:rPr lang="pt-BR" b="1" dirty="0" smtClean="0"/>
              <a:t>Consolidação </a:t>
            </a:r>
            <a:r>
              <a:rPr lang="pt-BR" b="1" dirty="0"/>
              <a:t>nº </a:t>
            </a:r>
            <a:r>
              <a:rPr lang="pt-BR" b="1" dirty="0" smtClean="0"/>
              <a:t>6/2017</a:t>
            </a:r>
          </a:p>
          <a:p>
            <a:pPr lvl="1"/>
            <a:r>
              <a:rPr lang="pt-BR" sz="2000" dirty="0" smtClean="0"/>
              <a:t>Capítulo IV – Do Financiamento da Rede de Cuidados à Pessoa com Deficiência</a:t>
            </a:r>
            <a:endParaRPr lang="pt-BR" sz="2000" dirty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511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019109" y="415286"/>
            <a:ext cx="8215745" cy="1022915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pt-BR" altLang="pt-BR" sz="4000" b="1" kern="1200" spc="-150" dirty="0" smtClean="0">
                <a:solidFill>
                  <a:srgbClr val="3352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pt-BR" sz="2800" dirty="0" smtClean="0">
                <a:latin typeface="+mj-lt"/>
              </a:rPr>
              <a:t>Política Nacional de Atenção Integral à Saúde da Pessoa com Deficiência </a:t>
            </a:r>
            <a:r>
              <a:rPr lang="pt-BR" sz="2800" dirty="0" smtClean="0">
                <a:latin typeface="+mj-lt"/>
                <a:ea typeface="Montserrat"/>
                <a:cs typeface="Montserrat"/>
              </a:rPr>
              <a:t>(PNAISPD)</a:t>
            </a:r>
            <a:endParaRPr lang="pt-BR" sz="2000" dirty="0">
              <a:solidFill>
                <a:srgbClr val="E4231F"/>
              </a:solidFill>
              <a:latin typeface="+mj-lt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33114" y="1878306"/>
            <a:ext cx="2693505" cy="8969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 smtClean="0"/>
              <a:t>Portaria GM/MS 1.060/2002</a:t>
            </a:r>
            <a:endParaRPr lang="pt-BR" altLang="pt-BR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>
            <a:off x="4891645" y="2342549"/>
            <a:ext cx="2160079" cy="0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41141" y="3360432"/>
            <a:ext cx="319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200"/>
            </a:pPr>
            <a:r>
              <a:rPr lang="pt-BR" b="1" dirty="0">
                <a:ea typeface="Montserrat"/>
                <a:cs typeface="Montserrat"/>
              </a:rPr>
              <a:t>POLÍTICA NACIONAL DE </a:t>
            </a:r>
            <a:r>
              <a:rPr lang="pt-BR" b="1" dirty="0" smtClean="0">
                <a:ea typeface="Montserrat"/>
                <a:cs typeface="Montserrat"/>
              </a:rPr>
              <a:t>SAÚDE </a:t>
            </a:r>
            <a:r>
              <a:rPr lang="pt-BR" b="1" dirty="0">
                <a:ea typeface="Montserrat"/>
                <a:cs typeface="Montserrat"/>
              </a:rPr>
              <a:t>DA PESSOA COM </a:t>
            </a:r>
            <a:r>
              <a:rPr lang="pt-BR" b="1" dirty="0" smtClean="0">
                <a:ea typeface="Montserrat"/>
                <a:cs typeface="Montserrat"/>
              </a:rPr>
              <a:t>DEFICIÊNCIA</a:t>
            </a:r>
            <a:endParaRPr lang="pt-BR" b="1" dirty="0">
              <a:ea typeface="Montserrat"/>
              <a:cs typeface="Montserra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538121" y="3360432"/>
            <a:ext cx="4955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200"/>
            </a:pPr>
            <a:r>
              <a:rPr lang="pt-BR" b="1" dirty="0" smtClean="0">
                <a:ea typeface="Montserrat"/>
                <a:cs typeface="Montserrat"/>
              </a:rPr>
              <a:t>POLÍTICA NACIONAL DE </a:t>
            </a:r>
            <a:r>
              <a:rPr lang="pt-BR" b="1" i="1" u="sng" dirty="0" smtClean="0">
                <a:solidFill>
                  <a:srgbClr val="FF0000"/>
                </a:solidFill>
                <a:ea typeface="Montserrat"/>
                <a:cs typeface="Montserrat"/>
              </a:rPr>
              <a:t>ATENÇÃO INTEGRAL </a:t>
            </a:r>
            <a:r>
              <a:rPr lang="pt-BR" b="1" dirty="0" smtClean="0">
                <a:ea typeface="Montserrat"/>
                <a:cs typeface="Montserrat"/>
              </a:rPr>
              <a:t>À SAÚDE DA PESSOA COM DEFICIÊNCIA (PNAISPD)</a:t>
            </a:r>
            <a:endParaRPr lang="pt-BR" b="1" dirty="0">
              <a:ea typeface="Montserrat"/>
              <a:cs typeface="Montserrat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7668999" y="1878306"/>
            <a:ext cx="2693505" cy="8969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 smtClean="0"/>
              <a:t>Portaria GM/MS 1.526/2023</a:t>
            </a:r>
            <a:endParaRPr lang="pt-BR" altLang="pt-BR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72544" y="4264781"/>
            <a:ext cx="11374349" cy="1274195"/>
          </a:xfrm>
          <a:prstGeom prst="rect">
            <a:avLst/>
          </a:prstGeom>
          <a:noFill/>
          <a:ln>
            <a:solidFill>
              <a:srgbClr val="33529E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pt-BR" sz="1600" b="1" dirty="0" smtClean="0">
                <a:solidFill>
                  <a:srgbClr val="3352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PNAISPD</a:t>
            </a:r>
            <a:r>
              <a:rPr lang="pt-BR" sz="1600" dirty="0" smtClean="0">
                <a:solidFill>
                  <a:srgbClr val="3352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tem por objetivo </a:t>
            </a:r>
            <a:r>
              <a:rPr lang="pt-BR" sz="1600" u="sng" dirty="0" smtClean="0">
                <a:solidFill>
                  <a:srgbClr val="3352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promover e proteger a saúde da pessoa com deficiência*</a:t>
            </a:r>
            <a:r>
              <a:rPr lang="pt-BR" sz="1600" dirty="0" smtClean="0">
                <a:solidFill>
                  <a:srgbClr val="3352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por meio da ampliação do acesso ao cuidado integral no âmbito do SUS, em </a:t>
            </a:r>
            <a:r>
              <a:rPr lang="pt-BR" sz="1600" u="sng" dirty="0" smtClean="0">
                <a:solidFill>
                  <a:srgbClr val="3352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articulação com as demais políticas e ações </a:t>
            </a:r>
            <a:r>
              <a:rPr lang="pt-BR" sz="1600" u="sng" dirty="0" err="1" smtClean="0">
                <a:solidFill>
                  <a:srgbClr val="3352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intersetoriais</a:t>
            </a:r>
            <a:r>
              <a:rPr lang="pt-BR" sz="1600" dirty="0" smtClean="0">
                <a:solidFill>
                  <a:srgbClr val="3352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contribuindo para sua </a:t>
            </a:r>
            <a:r>
              <a:rPr lang="pt-BR" sz="1600" u="sng" dirty="0" smtClean="0">
                <a:solidFill>
                  <a:srgbClr val="3352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autonomia, qualidade de vida e inclusão social</a:t>
            </a:r>
            <a:r>
              <a:rPr lang="pt-BR" sz="1600" dirty="0" smtClean="0">
                <a:solidFill>
                  <a:srgbClr val="3352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bem como prevenindo diferentes agravos à saúde em </a:t>
            </a:r>
            <a:r>
              <a:rPr lang="pt-BR" sz="1600" b="1" dirty="0" smtClean="0">
                <a:solidFill>
                  <a:srgbClr val="3352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todos os ciclos de vida</a:t>
            </a:r>
            <a:r>
              <a:rPr lang="pt-BR" sz="1600" dirty="0" smtClean="0">
                <a:solidFill>
                  <a:srgbClr val="33529E"/>
                </a:solidFill>
              </a:rPr>
              <a:t>.</a:t>
            </a:r>
            <a:endParaRPr lang="pt-BR" sz="1600" dirty="0">
              <a:solidFill>
                <a:srgbClr val="3352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24A4123-D239-1DC6-F893-4A63E8E702A0}"/>
              </a:ext>
            </a:extLst>
          </p:cNvPr>
          <p:cNvSpPr txBox="1">
            <a:spLocks/>
          </p:cNvSpPr>
          <p:nvPr/>
        </p:nvSpPr>
        <p:spPr>
          <a:xfrm>
            <a:off x="709863" y="464246"/>
            <a:ext cx="10221693" cy="725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pt-BR" altLang="pt-BR" sz="4000" b="1" kern="1200" spc="-150" dirty="0" smtClean="0">
                <a:solidFill>
                  <a:srgbClr val="3352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9pPr>
          </a:lstStyle>
          <a:p>
            <a:r>
              <a:rPr lang="pt-BR" sz="2400" dirty="0" smtClean="0">
                <a:solidFill>
                  <a:srgbClr val="2E34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Rede de Cuidados à Pessoa com Deficiência (RCPD)</a:t>
            </a:r>
            <a:endParaRPr lang="pt-BR" sz="2400" dirty="0">
              <a:solidFill>
                <a:srgbClr val="2E34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45F35383-C6B8-1495-34B6-63A6DBC4C76F}"/>
              </a:ext>
            </a:extLst>
          </p:cNvPr>
          <p:cNvSpPr>
            <a:spLocks/>
          </p:cNvSpPr>
          <p:nvPr/>
        </p:nvSpPr>
        <p:spPr bwMode="auto">
          <a:xfrm>
            <a:off x="1105700" y="1109490"/>
            <a:ext cx="10385045" cy="34622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t"/>
          <a:lstStyle>
            <a:lvl1pPr eaLnBrk="0" hangingPunct="0"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eaLnBrk="1"/>
            <a:r>
              <a:rPr lang="pt-BR" altLang="pt-BR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Princípios Norteadores dos componentes da RCPD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endParaRPr lang="pt-BR" altLang="pt-BR" sz="1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>
              <a:buClr>
                <a:srgbClr val="1949FC"/>
              </a:buClr>
              <a:buFont typeface="Wingdings" pitchFamily="2" charset="2"/>
              <a:buChar char="q"/>
            </a:pPr>
            <a:r>
              <a:rPr lang="pt-BR" altLang="pt-BR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de saberes</a:t>
            </a:r>
            <a:r>
              <a:rPr lang="pt-BR" altLang="pt-BR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agindo de modo integrado e transversal possibilitando transformações nos modos de ver e cuidar, que produzam avanços nos direitos das pessoas com deficiência.</a:t>
            </a:r>
          </a:p>
          <a:p>
            <a:pPr marL="285750" indent="-285750" eaLnBrk="1">
              <a:buClr>
                <a:srgbClr val="1949FC"/>
              </a:buClr>
              <a:buFont typeface="Wingdings" pitchFamily="2" charset="2"/>
              <a:buChar char="q"/>
            </a:pPr>
            <a:endParaRPr lang="pt-BR" altLang="pt-B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>
              <a:buClr>
                <a:srgbClr val="1949FC"/>
              </a:buClr>
              <a:buFont typeface="Wingdings" pitchFamily="2" charset="2"/>
              <a:buChar char="q"/>
            </a:pPr>
            <a:r>
              <a:rPr lang="pt-BR" altLang="pt-BR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Estabelece o Modelo de Reabilitação </a:t>
            </a:r>
            <a:r>
              <a:rPr lang="pt-BR" altLang="pt-BR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meio dos Centros Especializados em Reabilitação que articulam e integram mais de uma modalidade de reabilitação em um único serviço.</a:t>
            </a:r>
            <a:endParaRPr lang="pt-BR" altLang="pt-BR" sz="2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>
              <a:buClr>
                <a:srgbClr val="1949FC"/>
              </a:buClr>
              <a:buFont typeface="Wingdings" pitchFamily="2" charset="2"/>
              <a:buChar char="q"/>
            </a:pPr>
            <a:endParaRPr lang="pt-BR" altLang="pt-B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>
              <a:buClr>
                <a:srgbClr val="1949FC"/>
              </a:buClr>
              <a:buFont typeface="Wingdings" pitchFamily="2" charset="2"/>
              <a:buChar char="q"/>
            </a:pPr>
            <a:r>
              <a:rPr lang="pt-BR" altLang="pt-BR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Supera o </a:t>
            </a:r>
            <a:r>
              <a:rPr lang="pt-BR" altLang="pt-BR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modelo fragmentado </a:t>
            </a:r>
            <a:r>
              <a:rPr lang="pt-BR" altLang="pt-BR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financiamento de serviços por modalidade.</a:t>
            </a:r>
            <a:endParaRPr lang="pt-BR" altLang="pt-BR" sz="2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/>
            <a:endParaRPr lang="en-US" altLang="pt-B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CA3E4AD3-00C8-6B00-26C1-FD336D38013D}"/>
              </a:ext>
            </a:extLst>
          </p:cNvPr>
          <p:cNvSpPr/>
          <p:nvPr/>
        </p:nvSpPr>
        <p:spPr>
          <a:xfrm>
            <a:off x="2010234" y="4236197"/>
            <a:ext cx="7511836" cy="1751366"/>
          </a:xfrm>
          <a:prstGeom prst="rightArrow">
            <a:avLst/>
          </a:prstGeom>
          <a:solidFill>
            <a:srgbClr val="5DBBC6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0F46E93-D3F9-BB6B-8142-7626D61D23F5}"/>
              </a:ext>
            </a:extLst>
          </p:cNvPr>
          <p:cNvGrpSpPr/>
          <p:nvPr/>
        </p:nvGrpSpPr>
        <p:grpSpPr>
          <a:xfrm>
            <a:off x="2228903" y="4812694"/>
            <a:ext cx="1762804" cy="603369"/>
            <a:chOff x="285537" y="622242"/>
            <a:chExt cx="2031403" cy="829656"/>
          </a:xfrm>
          <a:solidFill>
            <a:srgbClr val="2C345E">
              <a:alpha val="66681"/>
            </a:srgbClr>
          </a:solidFill>
        </p:grpSpPr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E8B5DA1A-3B24-0734-C20B-8A4136FEAF32}"/>
                </a:ext>
              </a:extLst>
            </p:cNvPr>
            <p:cNvSpPr/>
            <p:nvPr/>
          </p:nvSpPr>
          <p:spPr>
            <a:xfrm>
              <a:off x="285537" y="622242"/>
              <a:ext cx="2031403" cy="82965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8FBFF109-1C91-D202-FEFD-EC782C722304}"/>
                </a:ext>
              </a:extLst>
            </p:cNvPr>
            <p:cNvSpPr txBox="1"/>
            <p:nvPr/>
          </p:nvSpPr>
          <p:spPr>
            <a:xfrm>
              <a:off x="326037" y="662742"/>
              <a:ext cx="1950403" cy="74865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b="1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Equipe Multidisciplinar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b="1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Ambiência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F8F92BB-05BE-A6C3-F9B3-146AA49208BA}"/>
              </a:ext>
            </a:extLst>
          </p:cNvPr>
          <p:cNvGrpSpPr/>
          <p:nvPr/>
        </p:nvGrpSpPr>
        <p:grpSpPr>
          <a:xfrm>
            <a:off x="4302056" y="4812694"/>
            <a:ext cx="1946111" cy="594576"/>
            <a:chOff x="2511322" y="629385"/>
            <a:chExt cx="2031403" cy="829656"/>
          </a:xfrm>
          <a:solidFill>
            <a:srgbClr val="2C345E">
              <a:alpha val="66681"/>
            </a:srgbClr>
          </a:solidFill>
        </p:grpSpPr>
        <p:sp>
          <p:nvSpPr>
            <p:cNvPr id="13" name="Retângulo Arredondado 12">
              <a:extLst>
                <a:ext uri="{FF2B5EF4-FFF2-40B4-BE49-F238E27FC236}">
                  <a16:creationId xmlns:a16="http://schemas.microsoft.com/office/drawing/2014/main" id="{9D673E5E-DA0A-6B20-2B45-285433A185AD}"/>
                </a:ext>
              </a:extLst>
            </p:cNvPr>
            <p:cNvSpPr/>
            <p:nvPr/>
          </p:nvSpPr>
          <p:spPr>
            <a:xfrm>
              <a:off x="2511322" y="629385"/>
              <a:ext cx="2031403" cy="82965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A9705409-91BB-376F-4D6C-76481DA6767C}"/>
                </a:ext>
              </a:extLst>
            </p:cNvPr>
            <p:cNvSpPr txBox="1"/>
            <p:nvPr/>
          </p:nvSpPr>
          <p:spPr>
            <a:xfrm>
              <a:off x="2551822" y="669885"/>
              <a:ext cx="1950403" cy="74865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b="1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Habilitação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b="1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Reabilitação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692B882-1102-09CF-8993-9479392C4EA1}"/>
              </a:ext>
            </a:extLst>
          </p:cNvPr>
          <p:cNvGrpSpPr/>
          <p:nvPr/>
        </p:nvGrpSpPr>
        <p:grpSpPr>
          <a:xfrm>
            <a:off x="6558516" y="4792145"/>
            <a:ext cx="1890891" cy="594576"/>
            <a:chOff x="4738241" y="646310"/>
            <a:chExt cx="2031403" cy="829656"/>
          </a:xfrm>
          <a:solidFill>
            <a:srgbClr val="2C345E">
              <a:alpha val="66681"/>
            </a:srgbClr>
          </a:solidFill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AB45763E-BEBE-A347-4EA3-BEB4BFB685CA}"/>
                </a:ext>
              </a:extLst>
            </p:cNvPr>
            <p:cNvSpPr/>
            <p:nvPr/>
          </p:nvSpPr>
          <p:spPr>
            <a:xfrm>
              <a:off x="4738241" y="646310"/>
              <a:ext cx="2031403" cy="82965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66853594-84FE-80C4-1976-E76D77E35748}"/>
                </a:ext>
              </a:extLst>
            </p:cNvPr>
            <p:cNvSpPr txBox="1"/>
            <p:nvPr/>
          </p:nvSpPr>
          <p:spPr>
            <a:xfrm>
              <a:off x="4778741" y="686809"/>
              <a:ext cx="1950403" cy="74865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b="1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Autonomia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b="1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Independência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941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04552" y="443412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b="1" dirty="0">
                <a:solidFill>
                  <a:srgbClr val="2E34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pt-BR" sz="1000" b="1" dirty="0">
                <a:solidFill>
                  <a:srgbClr val="2E346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pt-BR" sz="1000" dirty="0"/>
          </a:p>
        </p:txBody>
      </p:sp>
      <p:cxnSp>
        <p:nvCxnSpPr>
          <p:cNvPr id="6" name="Conector reto 119">
            <a:extLst>
              <a:ext uri="{FF2B5EF4-FFF2-40B4-BE49-F238E27FC236}">
                <a16:creationId xmlns:a16="http://schemas.microsoft.com/office/drawing/2014/main" id="{26676746-EFEB-DBAD-95BE-3FF3F669936D}"/>
              </a:ext>
            </a:extLst>
          </p:cNvPr>
          <p:cNvCxnSpPr/>
          <p:nvPr/>
        </p:nvCxnSpPr>
        <p:spPr>
          <a:xfrm>
            <a:off x="11469826" y="6424613"/>
            <a:ext cx="0" cy="92868"/>
          </a:xfrm>
          <a:prstGeom prst="line">
            <a:avLst/>
          </a:prstGeom>
          <a:ln cap="rnd"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790F1213-BCB0-DDD7-357F-85998FCDD0F2}"/>
              </a:ext>
            </a:extLst>
          </p:cNvPr>
          <p:cNvSpPr/>
          <p:nvPr/>
        </p:nvSpPr>
        <p:spPr>
          <a:xfrm>
            <a:off x="2236920" y="1600393"/>
            <a:ext cx="9072562" cy="3889375"/>
          </a:xfrm>
          <a:prstGeom prst="rect">
            <a:avLst/>
          </a:prstGeom>
          <a:solidFill>
            <a:srgbClr val="FF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anchor="ctr"/>
          <a:lstStyle/>
          <a:p>
            <a:pPr algn="ctr" eaLnBrk="1" hangingPunct="1">
              <a:defRPr/>
            </a:pPr>
            <a:endParaRPr lang="pt-BR" altLang="pt-BR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Espaço Reservado para Conteúdo 8">
            <a:extLst>
              <a:ext uri="{FF2B5EF4-FFF2-40B4-BE49-F238E27FC236}">
                <a16:creationId xmlns:a16="http://schemas.microsoft.com/office/drawing/2014/main" id="{2FF0D71F-7448-0074-C47F-659E45AC3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3" b="19267"/>
          <a:stretch>
            <a:fillRect/>
          </a:stretch>
        </p:blipFill>
        <p:spPr>
          <a:xfrm>
            <a:off x="1185646" y="1917270"/>
            <a:ext cx="1983295" cy="77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96">
            <a:extLst>
              <a:ext uri="{FF2B5EF4-FFF2-40B4-BE49-F238E27FC236}">
                <a16:creationId xmlns:a16="http://schemas.microsoft.com/office/drawing/2014/main" id="{E33F49F8-BAC9-FD26-56F6-E0B20E864115}"/>
              </a:ext>
            </a:extLst>
          </p:cNvPr>
          <p:cNvSpPr txBox="1">
            <a:spLocks noChangeArrowheads="1"/>
          </p:cNvSpPr>
          <p:nvPr/>
        </p:nvSpPr>
        <p:spPr>
          <a:xfrm>
            <a:off x="1101867" y="1354285"/>
            <a:ext cx="2317750" cy="307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60A2"/>
            </a:solidFill>
            <a:miter lim="800000"/>
            <a:headEnd/>
            <a:tailEnd/>
          </a:ln>
        </p:spPr>
        <p:txBody>
          <a:bodyPr wrap="square" numCol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400" b="1" cap="all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Atenção Primária</a:t>
            </a:r>
            <a:endParaRPr lang="pt-BR" altLang="pt-BR" sz="1400" cap="all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CaixaDeTexto 110">
            <a:extLst>
              <a:ext uri="{FF2B5EF4-FFF2-40B4-BE49-F238E27FC236}">
                <a16:creationId xmlns:a16="http://schemas.microsoft.com/office/drawing/2014/main" id="{1B5683C6-DF9A-ABB5-59E7-DFDD2C721DE6}"/>
              </a:ext>
            </a:extLst>
          </p:cNvPr>
          <p:cNvSpPr txBox="1">
            <a:spLocks noChangeArrowheads="1"/>
          </p:cNvSpPr>
          <p:nvPr/>
        </p:nvSpPr>
        <p:spPr>
          <a:xfrm>
            <a:off x="4200997" y="1353928"/>
            <a:ext cx="3171994" cy="307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60A2"/>
            </a:solidFill>
            <a:miter lim="800000"/>
            <a:headEnd/>
            <a:tailEnd/>
          </a:ln>
        </p:spPr>
        <p:txBody>
          <a:bodyPr wrap="square" numCol="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400" b="1" cap="all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Atenção Especializada</a:t>
            </a:r>
          </a:p>
        </p:txBody>
      </p:sp>
      <p:sp>
        <p:nvSpPr>
          <p:cNvPr id="11" name="CaixaDeTexto 163">
            <a:extLst>
              <a:ext uri="{FF2B5EF4-FFF2-40B4-BE49-F238E27FC236}">
                <a16:creationId xmlns:a16="http://schemas.microsoft.com/office/drawing/2014/main" id="{7755CC33-F28B-78B4-4394-8DC2AF599900}"/>
              </a:ext>
            </a:extLst>
          </p:cNvPr>
          <p:cNvSpPr txBox="1">
            <a:spLocks noChangeArrowheads="1"/>
          </p:cNvSpPr>
          <p:nvPr/>
        </p:nvSpPr>
        <p:spPr>
          <a:xfrm>
            <a:off x="8265265" y="1321109"/>
            <a:ext cx="2995181" cy="461962"/>
          </a:xfrm>
          <a:prstGeom prst="rect">
            <a:avLst/>
          </a:prstGeom>
          <a:solidFill>
            <a:srgbClr val="E6B9B8"/>
          </a:solidFill>
          <a:ln w="38100">
            <a:solidFill>
              <a:srgbClr val="0060A2"/>
            </a:solidFill>
            <a:miter lim="800000"/>
            <a:headEnd/>
            <a:tailEnd/>
          </a:ln>
        </p:spPr>
        <p:txBody>
          <a:bodyPr wrap="square" numCol="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cap="all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Atenção Hospitalar e de Urgência e Emergência</a:t>
            </a:r>
          </a:p>
        </p:txBody>
      </p:sp>
      <p:pic>
        <p:nvPicPr>
          <p:cNvPr id="12" name="Imagem 41" descr="hospital.png">
            <a:extLst>
              <a:ext uri="{FF2B5EF4-FFF2-40B4-BE49-F238E27FC236}">
                <a16:creationId xmlns:a16="http://schemas.microsoft.com/office/drawing/2014/main" id="{60991B93-3256-34FF-DF79-0D4AB2FD6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4628" y="1945949"/>
            <a:ext cx="2010989" cy="89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17">
            <a:extLst>
              <a:ext uri="{FF2B5EF4-FFF2-40B4-BE49-F238E27FC236}">
                <a16:creationId xmlns:a16="http://schemas.microsoft.com/office/drawing/2014/main" id="{0AA486A7-1BA0-2893-9062-2A2AE3425B47}"/>
              </a:ext>
            </a:extLst>
          </p:cNvPr>
          <p:cNvGrpSpPr>
            <a:grpSpLocks/>
          </p:cNvGrpSpPr>
          <p:nvPr/>
        </p:nvGrpSpPr>
        <p:grpSpPr>
          <a:xfrm>
            <a:off x="1106825" y="2975772"/>
            <a:ext cx="2053595" cy="932618"/>
            <a:chOff x="305286" y="2667347"/>
            <a:chExt cx="1529808" cy="1242218"/>
          </a:xfrm>
        </p:grpSpPr>
        <p:sp>
          <p:nvSpPr>
            <p:cNvPr id="14" name="Título 1">
              <a:extLst>
                <a:ext uri="{FF2B5EF4-FFF2-40B4-BE49-F238E27FC236}">
                  <a16:creationId xmlns:a16="http://schemas.microsoft.com/office/drawing/2014/main" id="{1C05DE90-C3FD-291D-2FB0-AA1956989DE4}"/>
                </a:ext>
              </a:extLst>
            </p:cNvPr>
            <p:cNvSpPr txBox="1">
              <a:spLocks/>
            </p:cNvSpPr>
            <p:nvPr/>
          </p:nvSpPr>
          <p:spPr>
            <a:xfrm>
              <a:off x="305286" y="2667347"/>
              <a:ext cx="1529808" cy="5074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91424" tIns="45712" rIns="91424" bIns="45712" numCol="1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1000" b="1" cap="all" dirty="0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UNIDADE BÁSICAS DE SAÚDE</a:t>
              </a:r>
            </a:p>
          </p:txBody>
        </p:sp>
        <p:sp>
          <p:nvSpPr>
            <p:cNvPr id="15" name="Título 1">
              <a:extLst>
                <a:ext uri="{FF2B5EF4-FFF2-40B4-BE49-F238E27FC236}">
                  <a16:creationId xmlns:a16="http://schemas.microsoft.com/office/drawing/2014/main" id="{F572CA95-FB69-3140-BDB6-F05B88BF8C2B}"/>
                </a:ext>
              </a:extLst>
            </p:cNvPr>
            <p:cNvSpPr txBox="1">
              <a:spLocks/>
            </p:cNvSpPr>
            <p:nvPr/>
          </p:nvSpPr>
          <p:spPr>
            <a:xfrm>
              <a:off x="305286" y="3321734"/>
              <a:ext cx="1529808" cy="587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91424" tIns="45712" rIns="91424" bIns="45712" numCol="1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1000" b="1" cap="all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E-</a:t>
              </a:r>
              <a:r>
                <a:rPr lang="pt-BR" altLang="pt-BR" sz="1000" b="1" cap="all" err="1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multi</a:t>
              </a:r>
              <a:endParaRPr lang="pt-BR" altLang="pt-BR" sz="1000" b="1" cap="all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742C2845-5B27-5C44-F6EA-C02C7D78763F}"/>
              </a:ext>
            </a:extLst>
          </p:cNvPr>
          <p:cNvSpPr txBox="1">
            <a:spLocks/>
          </p:cNvSpPr>
          <p:nvPr/>
        </p:nvSpPr>
        <p:spPr>
          <a:xfrm>
            <a:off x="3872117" y="2986838"/>
            <a:ext cx="3868510" cy="3387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000" b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CENTRO ESPECIALIZADO EM REABILITAÇÃO - CER</a:t>
            </a:r>
          </a:p>
        </p:txBody>
      </p:sp>
      <p:cxnSp>
        <p:nvCxnSpPr>
          <p:cNvPr id="17" name="Conector de seta reta 69">
            <a:extLst>
              <a:ext uri="{FF2B5EF4-FFF2-40B4-BE49-F238E27FC236}">
                <a16:creationId xmlns:a16="http://schemas.microsoft.com/office/drawing/2014/main" id="{182CF05D-5140-BC0A-CF83-2E1B6FBA43EE}"/>
              </a:ext>
            </a:extLst>
          </p:cNvPr>
          <p:cNvCxnSpPr/>
          <p:nvPr/>
        </p:nvCxnSpPr>
        <p:spPr>
          <a:xfrm flipV="1">
            <a:off x="3586646" y="1509871"/>
            <a:ext cx="492256" cy="1"/>
          </a:xfrm>
          <a:prstGeom prst="straightConnector1">
            <a:avLst/>
          </a:prstGeom>
          <a:ln>
            <a:solidFill>
              <a:srgbClr val="0060A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70">
            <a:extLst>
              <a:ext uri="{FF2B5EF4-FFF2-40B4-BE49-F238E27FC236}">
                <a16:creationId xmlns:a16="http://schemas.microsoft.com/office/drawing/2014/main" id="{58719C23-1A53-1A57-C5B8-AEED5C13BAC0}"/>
              </a:ext>
            </a:extLst>
          </p:cNvPr>
          <p:cNvCxnSpPr/>
          <p:nvPr/>
        </p:nvCxnSpPr>
        <p:spPr>
          <a:xfrm>
            <a:off x="7520557" y="1507915"/>
            <a:ext cx="555686" cy="0"/>
          </a:xfrm>
          <a:prstGeom prst="straightConnector1">
            <a:avLst/>
          </a:prstGeom>
          <a:ln>
            <a:solidFill>
              <a:srgbClr val="0060A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>
            <a:extLst>
              <a:ext uri="{FF2B5EF4-FFF2-40B4-BE49-F238E27FC236}">
                <a16:creationId xmlns:a16="http://schemas.microsoft.com/office/drawing/2014/main" id="{4D95273D-E0BE-3CE0-E69F-741A9AE98D2A}"/>
              </a:ext>
            </a:extLst>
          </p:cNvPr>
          <p:cNvSpPr txBox="1">
            <a:spLocks/>
          </p:cNvSpPr>
          <p:nvPr/>
        </p:nvSpPr>
        <p:spPr>
          <a:xfrm>
            <a:off x="8581311" y="4142522"/>
            <a:ext cx="2657622" cy="4499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000" b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CENTROS CIRÚRGICOS ODONTOLÓGICOS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B794FF78-29D8-B357-7991-8E53311A535F}"/>
              </a:ext>
            </a:extLst>
          </p:cNvPr>
          <p:cNvSpPr txBox="1">
            <a:spLocks/>
          </p:cNvSpPr>
          <p:nvPr/>
        </p:nvSpPr>
        <p:spPr>
          <a:xfrm>
            <a:off x="8565095" y="4700435"/>
            <a:ext cx="2690056" cy="461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000" b="1" cap="all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UPA, samu, Pronto Socorro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EA467289-4220-5820-10BD-8BA740E03AED}"/>
              </a:ext>
            </a:extLst>
          </p:cNvPr>
          <p:cNvSpPr txBox="1">
            <a:spLocks/>
          </p:cNvSpPr>
          <p:nvPr/>
        </p:nvSpPr>
        <p:spPr>
          <a:xfrm>
            <a:off x="8565095" y="5279899"/>
            <a:ext cx="2690056" cy="4517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000" b="1" cap="all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ATENÇÃO DOMICILIAR - MELHOR EM CASA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81AF5BD-85E7-7AE6-C438-63218A1B1CB8}"/>
              </a:ext>
            </a:extLst>
          </p:cNvPr>
          <p:cNvSpPr txBox="1">
            <a:spLocks/>
          </p:cNvSpPr>
          <p:nvPr/>
        </p:nvSpPr>
        <p:spPr>
          <a:xfrm>
            <a:off x="5834339" y="4149928"/>
            <a:ext cx="1915976" cy="5937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0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CENTRO DE ESPECIALIDADES ODONTOLÓGICO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0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CEO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0E78E717-6D2A-845E-117A-84E8CC88DD09}"/>
              </a:ext>
            </a:extLst>
          </p:cNvPr>
          <p:cNvSpPr txBox="1">
            <a:spLocks/>
          </p:cNvSpPr>
          <p:nvPr/>
        </p:nvSpPr>
        <p:spPr>
          <a:xfrm>
            <a:off x="3850901" y="4129319"/>
            <a:ext cx="1804554" cy="6143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000" b="1" cap="all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Oficina Ortopédica Fixa e Itinerante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92C92C09-4D85-BF85-CD12-9B32E0B2B707}"/>
              </a:ext>
            </a:extLst>
          </p:cNvPr>
          <p:cNvSpPr txBox="1">
            <a:spLocks/>
          </p:cNvSpPr>
          <p:nvPr/>
        </p:nvSpPr>
        <p:spPr>
          <a:xfrm>
            <a:off x="1106825" y="4029792"/>
            <a:ext cx="2062116" cy="396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000" b="1" cap="all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Academia da Saúde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DA186F68-69FF-D40E-B166-3DD892096333}"/>
              </a:ext>
            </a:extLst>
          </p:cNvPr>
          <p:cNvSpPr txBox="1">
            <a:spLocks/>
          </p:cNvSpPr>
          <p:nvPr/>
        </p:nvSpPr>
        <p:spPr>
          <a:xfrm>
            <a:off x="5834339" y="3477755"/>
            <a:ext cx="1903920" cy="5445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000" b="1" cap="all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Serviços de Reabilitação de Modalidade Única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773750BD-A86A-5EFB-2E71-77A3C8B9C7B3}"/>
              </a:ext>
            </a:extLst>
          </p:cNvPr>
          <p:cNvSpPr txBox="1">
            <a:spLocks/>
          </p:cNvSpPr>
          <p:nvPr/>
        </p:nvSpPr>
        <p:spPr>
          <a:xfrm>
            <a:off x="3872116" y="3459496"/>
            <a:ext cx="1776971" cy="5353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000" b="1" cap="all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Ambulatório de Especialidades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3B219EAA-9208-B279-A981-7EF67BC895D1}"/>
              </a:ext>
            </a:extLst>
          </p:cNvPr>
          <p:cNvSpPr txBox="1">
            <a:spLocks/>
          </p:cNvSpPr>
          <p:nvPr/>
        </p:nvSpPr>
        <p:spPr>
          <a:xfrm>
            <a:off x="8565095" y="2918771"/>
            <a:ext cx="2657622" cy="495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endParaRPr lang="pt-BR" altLang="pt-BR" sz="1100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defRPr/>
            </a:pPr>
            <a:r>
              <a:rPr lang="pt-BR" altLang="pt-BR" sz="11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HOSPITAL GERAL </a:t>
            </a:r>
          </a:p>
          <a:p>
            <a:pPr algn="ctr" eaLnBrk="1" hangingPunct="1">
              <a:defRPr/>
            </a:pPr>
            <a:r>
              <a:rPr lang="pt-BR" altLang="pt-BR" sz="11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LEITOS DE LONGA PERMANÊNCIA – UCP </a:t>
            </a:r>
          </a:p>
          <a:p>
            <a:pPr algn="ctr" eaLnBrk="1" hangingPunct="1">
              <a:defRPr/>
            </a:pPr>
            <a:endParaRPr lang="pt-BR" altLang="pt-BR" sz="1100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8631C481-96A7-B298-45D3-95AEF0A442BE}"/>
              </a:ext>
            </a:extLst>
          </p:cNvPr>
          <p:cNvSpPr txBox="1">
            <a:spLocks/>
          </p:cNvSpPr>
          <p:nvPr/>
        </p:nvSpPr>
        <p:spPr>
          <a:xfrm>
            <a:off x="8565095" y="3535117"/>
            <a:ext cx="2657622" cy="4994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0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HOSPITAIS ESPECIALIZADOS REABILITAÇÃO - HCP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45242F9-45DE-9687-006C-DF544AA5610F}"/>
              </a:ext>
            </a:extLst>
          </p:cNvPr>
          <p:cNvSpPr txBox="1"/>
          <p:nvPr/>
        </p:nvSpPr>
        <p:spPr>
          <a:xfrm>
            <a:off x="4153851" y="1954259"/>
            <a:ext cx="3402490" cy="923330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r>
              <a:rPr lang="pt-BR" altLang="pt-BR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pt-BR" altLang="pt-BR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altLang="pt-BR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30" name="Imagem 17">
            <a:extLst>
              <a:ext uri="{FF2B5EF4-FFF2-40B4-BE49-F238E27FC236}">
                <a16:creationId xmlns:a16="http://schemas.microsoft.com/office/drawing/2014/main" id="{D51E04DE-2EA4-2C31-BC44-6A8EC11B6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13579" r="3116" b="22905"/>
          <a:stretch>
            <a:fillRect/>
          </a:stretch>
        </p:blipFill>
        <p:spPr>
          <a:xfrm>
            <a:off x="4184086" y="1826599"/>
            <a:ext cx="3196935" cy="85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m 11">
            <a:extLst>
              <a:ext uri="{FF2B5EF4-FFF2-40B4-BE49-F238E27FC236}">
                <a16:creationId xmlns:a16="http://schemas.microsoft.com/office/drawing/2014/main" id="{1ECCCC56-8B6F-F73F-A7BE-E92E010A50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/>
          <a:stretch/>
        </p:blipFill>
        <p:spPr>
          <a:xfrm>
            <a:off x="6885455" y="2411753"/>
            <a:ext cx="834885" cy="46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m 13">
            <a:extLst>
              <a:ext uri="{FF2B5EF4-FFF2-40B4-BE49-F238E27FC236}">
                <a16:creationId xmlns:a16="http://schemas.microsoft.com/office/drawing/2014/main" id="{23FC97C2-548A-DC65-8CE4-06C1EC239F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9804" y="2564550"/>
            <a:ext cx="767623" cy="29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upo 5">
            <a:extLst>
              <a:ext uri="{FF2B5EF4-FFF2-40B4-BE49-F238E27FC236}">
                <a16:creationId xmlns:a16="http://schemas.microsoft.com/office/drawing/2014/main" id="{D43B4A2B-1255-9F89-CC36-BA64F6E41199}"/>
              </a:ext>
            </a:extLst>
          </p:cNvPr>
          <p:cNvGrpSpPr>
            <a:grpSpLocks/>
          </p:cNvGrpSpPr>
          <p:nvPr/>
        </p:nvGrpSpPr>
        <p:grpSpPr>
          <a:xfrm>
            <a:off x="1154113" y="5141670"/>
            <a:ext cx="4973129" cy="589050"/>
            <a:chOff x="228021" y="6064789"/>
            <a:chExt cx="3706191" cy="786145"/>
          </a:xfrm>
        </p:grpSpPr>
        <p:sp>
          <p:nvSpPr>
            <p:cNvPr id="34" name="CaixaDeTexto 96">
              <a:extLst>
                <a:ext uri="{FF2B5EF4-FFF2-40B4-BE49-F238E27FC236}">
                  <a16:creationId xmlns:a16="http://schemas.microsoft.com/office/drawing/2014/main" id="{A55F97C8-AFBC-5F3B-75C9-2A2F313085F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28021" y="6064789"/>
              <a:ext cx="1584406" cy="75088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numCol="1">
              <a:sp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1000" b="1" dirty="0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REDE PSICOSSOCIAL</a:t>
              </a:r>
              <a:endParaRPr lang="pt-BR" altLang="pt-BR" sz="10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CaixaDeTexto 96">
              <a:extLst>
                <a:ext uri="{FF2B5EF4-FFF2-40B4-BE49-F238E27FC236}">
                  <a16:creationId xmlns:a16="http://schemas.microsoft.com/office/drawing/2014/main" id="{DA628812-6C05-ED0A-524D-200942681C4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54669" y="6100051"/>
              <a:ext cx="1446523" cy="750883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numCol="1" anchor="ctr">
              <a:sp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1000" b="1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REDE </a:t>
              </a:r>
            </a:p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1000" b="1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CEGONHA</a:t>
              </a:r>
            </a:p>
          </p:txBody>
        </p:sp>
        <p:sp>
          <p:nvSpPr>
            <p:cNvPr id="36" name="CaixaDeTexto 96">
              <a:extLst>
                <a:ext uri="{FF2B5EF4-FFF2-40B4-BE49-F238E27FC236}">
                  <a16:creationId xmlns:a16="http://schemas.microsoft.com/office/drawing/2014/main" id="{A408AF65-F52D-E37E-CB8C-9BF1C46B785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595882" y="6096182"/>
              <a:ext cx="1338330" cy="750884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numCol="1">
              <a:sp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1000" b="1" dirty="0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REDE CRÔNICAS</a:t>
              </a:r>
              <a:endParaRPr lang="pt-BR" altLang="pt-BR" sz="10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7" name="Espaço Reservado para Texto 6">
            <a:extLst>
              <a:ext uri="{FF2B5EF4-FFF2-40B4-BE49-F238E27FC236}">
                <a16:creationId xmlns:a16="http://schemas.microsoft.com/office/drawing/2014/main" id="{F487C78A-78C9-9257-E723-0BD5854E81D6}"/>
              </a:ext>
            </a:extLst>
          </p:cNvPr>
          <p:cNvSpPr txBox="1">
            <a:spLocks/>
          </p:cNvSpPr>
          <p:nvPr/>
        </p:nvSpPr>
        <p:spPr>
          <a:xfrm>
            <a:off x="292456" y="6009488"/>
            <a:ext cx="4891789" cy="299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200" b="1" dirty="0">
                <a:solidFill>
                  <a:srgbClr val="2C34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Fonte: </a:t>
            </a:r>
            <a:r>
              <a:rPr lang="pt-BR" sz="1200" dirty="0">
                <a:solidFill>
                  <a:srgbClr val="2C34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CGSPD/DAET/SAES/MS (</a:t>
            </a:r>
            <a:r>
              <a:rPr lang="pt-BR" sz="1200" dirty="0" smtClean="0">
                <a:solidFill>
                  <a:srgbClr val="2C34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março/2025).</a:t>
            </a:r>
            <a:endParaRPr lang="pt-BR" sz="1200" dirty="0">
              <a:solidFill>
                <a:srgbClr val="2C34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38" name="CaixaDeTexto 96">
            <a:extLst>
              <a:ext uri="{FF2B5EF4-FFF2-40B4-BE49-F238E27FC236}">
                <a16:creationId xmlns:a16="http://schemas.microsoft.com/office/drawing/2014/main" id="{AE69F57A-C462-D070-CA76-AC2502094F64}"/>
              </a:ext>
            </a:extLst>
          </p:cNvPr>
          <p:cNvSpPr txBox="1">
            <a:spLocks noChangeArrowheads="1"/>
          </p:cNvSpPr>
          <p:nvPr/>
        </p:nvSpPr>
        <p:spPr>
          <a:xfrm>
            <a:off x="5701581" y="5097623"/>
            <a:ext cx="1829915" cy="779026"/>
          </a:xfrm>
          <a:prstGeom prst="ellipse">
            <a:avLst/>
          </a:prstGeom>
          <a:solidFill>
            <a:srgbClr val="FFFFCC"/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numCol="1">
            <a:spAutoFit/>
          </a:bodyPr>
          <a:lstStyle/>
          <a:p>
            <a:pPr algn="ctr" eaLnBrk="1" hangingPunct="1">
              <a:defRPr/>
            </a:pPr>
            <a:r>
              <a:rPr lang="pt-BR" altLang="pt-BR" sz="1000" b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URGÊNCIAS E EMERGÊNCIAS</a:t>
            </a:r>
            <a:endParaRPr lang="pt-BR" altLang="pt-BR" sz="10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D31CFD1F-C146-DE3D-4C76-E0D9F0D4F959}"/>
              </a:ext>
            </a:extLst>
          </p:cNvPr>
          <p:cNvSpPr txBox="1">
            <a:spLocks/>
          </p:cNvSpPr>
          <p:nvPr/>
        </p:nvSpPr>
        <p:spPr>
          <a:xfrm>
            <a:off x="44400" y="462926"/>
            <a:ext cx="9785482" cy="72528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pt-BR" altLang="pt-BR" sz="4000" b="1" kern="1200" spc="-150" dirty="0" smtClean="0">
                <a:solidFill>
                  <a:srgbClr val="3352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9pPr>
          </a:lstStyle>
          <a:p>
            <a:r>
              <a:rPr lang="pt-BR" sz="3100" smtClean="0">
                <a:solidFill>
                  <a:srgbClr val="2E34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Organização da Rede de Cuidados à Pessoa com Deficiência (RCPD)</a:t>
            </a:r>
            <a:endParaRPr lang="pt-BR" sz="3100">
              <a:solidFill>
                <a:srgbClr val="2E34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04552" y="443412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b="1" dirty="0">
                <a:solidFill>
                  <a:srgbClr val="2E34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pt-BR" sz="1000" b="1" dirty="0">
                <a:solidFill>
                  <a:srgbClr val="2E346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pt-BR" sz="1000" dirty="0"/>
          </a:p>
        </p:txBody>
      </p:sp>
      <p:pic>
        <p:nvPicPr>
          <p:cNvPr id="6" name="Google Shape;275;p4">
            <a:extLst>
              <a:ext uri="{FF2B5EF4-FFF2-40B4-BE49-F238E27FC236}">
                <a16:creationId xmlns:a16="http://schemas.microsoft.com/office/drawing/2014/main" id="{DA6D9A61-E3A3-7444-22CE-9B6A819EE6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714" r="115"/>
          <a:stretch/>
        </p:blipFill>
        <p:spPr>
          <a:xfrm>
            <a:off x="918341" y="1317036"/>
            <a:ext cx="2715831" cy="1662162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</p:pic>
      <p:pic>
        <p:nvPicPr>
          <p:cNvPr id="7" name="Google Shape;302;p5">
            <a:extLst>
              <a:ext uri="{FF2B5EF4-FFF2-40B4-BE49-F238E27FC236}">
                <a16:creationId xmlns:a16="http://schemas.microsoft.com/office/drawing/2014/main" id="{4FF191DC-BCEB-468B-54A3-2A4806CAFB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146" t="9748" b="19578"/>
          <a:stretch/>
        </p:blipFill>
        <p:spPr>
          <a:xfrm>
            <a:off x="4202100" y="1313069"/>
            <a:ext cx="3491169" cy="1725837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</p:pic>
      <p:sp>
        <p:nvSpPr>
          <p:cNvPr id="8" name="Google Shape;299;p5">
            <a:extLst>
              <a:ext uri="{FF2B5EF4-FFF2-40B4-BE49-F238E27FC236}">
                <a16:creationId xmlns:a16="http://schemas.microsoft.com/office/drawing/2014/main" id="{73DD76EA-7FFC-3B9B-0807-7791CC20BBE2}"/>
              </a:ext>
            </a:extLst>
          </p:cNvPr>
          <p:cNvSpPr txBox="1"/>
          <p:nvPr/>
        </p:nvSpPr>
        <p:spPr>
          <a:xfrm>
            <a:off x="3778381" y="3127737"/>
            <a:ext cx="4313574" cy="58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1600" dirty="0">
                <a:solidFill>
                  <a:srgbClr val="2C345E"/>
                </a:solidFill>
                <a:latin typeface="+mj-lt"/>
                <a:ea typeface="Roboto"/>
                <a:cs typeface="Roboto"/>
                <a:sym typeface="Roboto"/>
              </a:rPr>
              <a:t>Órteses, Próteses e </a:t>
            </a:r>
          </a:p>
          <a:p>
            <a:pPr lvl="0" algn="ctr"/>
            <a:r>
              <a:rPr lang="pt-BR" sz="1600" dirty="0">
                <a:solidFill>
                  <a:srgbClr val="2C345E"/>
                </a:solidFill>
                <a:latin typeface="+mj-lt"/>
                <a:ea typeface="Roboto"/>
                <a:cs typeface="Roboto"/>
                <a:sym typeface="Roboto"/>
              </a:rPr>
              <a:t>Meios Auxiliares de Locomoção</a:t>
            </a:r>
            <a:endParaRPr dirty="0">
              <a:solidFill>
                <a:srgbClr val="2C345E"/>
              </a:solidFill>
              <a:latin typeface="+mj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34F3CCA-8113-21FA-3664-CA6D9FD05DC8}"/>
              </a:ext>
            </a:extLst>
          </p:cNvPr>
          <p:cNvSpPr/>
          <p:nvPr/>
        </p:nvSpPr>
        <p:spPr>
          <a:xfrm>
            <a:off x="8236164" y="3163237"/>
            <a:ext cx="3142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600" dirty="0" smtClean="0">
                <a:solidFill>
                  <a:srgbClr val="2C345E"/>
                </a:solidFill>
                <a:latin typeface="+mj-lt"/>
                <a:ea typeface="Roboto"/>
                <a:sym typeface="Roboto"/>
              </a:rPr>
              <a:t>Física / Auditiva / Gástrica</a:t>
            </a:r>
            <a:endParaRPr lang="pt-BR" sz="1600" dirty="0">
              <a:solidFill>
                <a:srgbClr val="2C345E"/>
              </a:solidFill>
              <a:latin typeface="+mj-lt"/>
              <a:ea typeface="Roboto"/>
              <a:sym typeface="Roboto"/>
            </a:endParaRPr>
          </a:p>
          <a:p>
            <a:pPr lvl="0" algn="ctr"/>
            <a:r>
              <a:rPr lang="pt-BR" sz="1600" dirty="0" smtClean="0">
                <a:solidFill>
                  <a:srgbClr val="2C345E"/>
                </a:solidFill>
                <a:latin typeface="+mj-lt"/>
                <a:ea typeface="Roboto"/>
                <a:sym typeface="Roboto"/>
              </a:rPr>
              <a:t>Urológica / Ostomia</a:t>
            </a:r>
            <a:endParaRPr lang="pt-BR" sz="1600" dirty="0">
              <a:solidFill>
                <a:srgbClr val="2C345E"/>
              </a:solidFill>
              <a:latin typeface="+mj-lt"/>
              <a:ea typeface="Roboto"/>
              <a:sym typeface="Roboto"/>
            </a:endParaRPr>
          </a:p>
        </p:txBody>
      </p:sp>
      <p:pic>
        <p:nvPicPr>
          <p:cNvPr id="10" name="Google Shape;303;p5" descr="https://www.jatai.go.gov.br/wp-content/uploads/2019/01/entrega-de-proteses-09.jpg">
            <a:extLst>
              <a:ext uri="{FF2B5EF4-FFF2-40B4-BE49-F238E27FC236}">
                <a16:creationId xmlns:a16="http://schemas.microsoft.com/office/drawing/2014/main" id="{E78874BC-4121-949B-132A-28D1E7479A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699" t="39989" r="19779" b="4553"/>
          <a:stretch/>
        </p:blipFill>
        <p:spPr>
          <a:xfrm>
            <a:off x="8374912" y="1313069"/>
            <a:ext cx="2712188" cy="1743098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AC26B19-BBB0-5C4E-8EE8-7312A5810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898" y="3964092"/>
            <a:ext cx="1956715" cy="1612761"/>
          </a:xfrm>
          <a:prstGeom prst="rect">
            <a:avLst/>
          </a:prstGeom>
          <a:ln w="19050">
            <a:solidFill>
              <a:srgbClr val="33529E"/>
            </a:solidFill>
          </a:ln>
        </p:spPr>
      </p:pic>
      <p:sp>
        <p:nvSpPr>
          <p:cNvPr id="12" name="Espaço Reservado para Texto 4">
            <a:extLst>
              <a:ext uri="{FF2B5EF4-FFF2-40B4-BE49-F238E27FC236}">
                <a16:creationId xmlns:a16="http://schemas.microsoft.com/office/drawing/2014/main" id="{1EF9299B-CDE0-745E-02B1-06C15273A991}"/>
              </a:ext>
            </a:extLst>
          </p:cNvPr>
          <p:cNvSpPr txBox="1">
            <a:spLocks/>
          </p:cNvSpPr>
          <p:nvPr/>
        </p:nvSpPr>
        <p:spPr>
          <a:xfrm>
            <a:off x="753140" y="5632210"/>
            <a:ext cx="2966091" cy="4328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0" dirty="0">
                <a:solidFill>
                  <a:srgbClr val="2C345E"/>
                </a:solidFill>
                <a:latin typeface="+mj-lt"/>
              </a:rPr>
              <a:t>Estabelecimentos - Triagem Auditiva Neonatal (TAN)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0F6C2E4-4ED3-ECC8-CC75-F714C874E5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93" y="3964092"/>
            <a:ext cx="2591505" cy="1728514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</p:pic>
      <p:sp>
        <p:nvSpPr>
          <p:cNvPr id="14" name="Espaço Reservado para Texto 4">
            <a:extLst>
              <a:ext uri="{FF2B5EF4-FFF2-40B4-BE49-F238E27FC236}">
                <a16:creationId xmlns:a16="http://schemas.microsoft.com/office/drawing/2014/main" id="{40CF42AD-7F15-10EE-B5E5-899125290071}"/>
              </a:ext>
            </a:extLst>
          </p:cNvPr>
          <p:cNvSpPr txBox="1">
            <a:spLocks/>
          </p:cNvSpPr>
          <p:nvPr/>
        </p:nvSpPr>
        <p:spPr>
          <a:xfrm>
            <a:off x="7203890" y="4759602"/>
            <a:ext cx="4082923" cy="4328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0" dirty="0">
                <a:solidFill>
                  <a:srgbClr val="2C345E"/>
                </a:solidFill>
                <a:latin typeface="+mj-lt"/>
              </a:rPr>
              <a:t>Transporte Sanitário Adaptado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D31CFD1F-C146-DE3D-4C76-E0D9F0D4F959}"/>
              </a:ext>
            </a:extLst>
          </p:cNvPr>
          <p:cNvSpPr txBox="1">
            <a:spLocks/>
          </p:cNvSpPr>
          <p:nvPr/>
        </p:nvSpPr>
        <p:spPr>
          <a:xfrm>
            <a:off x="404552" y="367169"/>
            <a:ext cx="9337325" cy="72528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pt-BR" altLang="pt-BR" sz="4000" b="1" kern="1200" spc="-150" dirty="0" smtClean="0">
                <a:solidFill>
                  <a:srgbClr val="3352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9pPr>
          </a:lstStyle>
          <a:p>
            <a:r>
              <a:rPr lang="pt-BR" sz="3100" smtClean="0">
                <a:solidFill>
                  <a:srgbClr val="2E34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Componentes da Rede de Cuidados à Pessoa com Deficiência (RCPD)</a:t>
            </a:r>
            <a:endParaRPr lang="pt-BR" sz="3100">
              <a:solidFill>
                <a:srgbClr val="2E34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Google Shape;299;p5">
            <a:extLst>
              <a:ext uri="{FF2B5EF4-FFF2-40B4-BE49-F238E27FC236}">
                <a16:creationId xmlns:a16="http://schemas.microsoft.com/office/drawing/2014/main" id="{A6D1C1C8-659F-17F3-87AD-BC0870ED05AD}"/>
              </a:ext>
            </a:extLst>
          </p:cNvPr>
          <p:cNvSpPr txBox="1"/>
          <p:nvPr/>
        </p:nvSpPr>
        <p:spPr>
          <a:xfrm>
            <a:off x="773049" y="3056167"/>
            <a:ext cx="286112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 dirty="0">
                <a:solidFill>
                  <a:srgbClr val="2C345E"/>
                </a:solidFill>
                <a:latin typeface="+mj-lt"/>
                <a:ea typeface="Roboto"/>
                <a:cs typeface="Roboto"/>
                <a:sym typeface="Roboto"/>
              </a:rPr>
              <a:t>Modalidades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 dirty="0">
                <a:solidFill>
                  <a:srgbClr val="2C345E"/>
                </a:solidFill>
                <a:latin typeface="+mj-lt"/>
                <a:ea typeface="Roboto"/>
                <a:cs typeface="Roboto"/>
                <a:sym typeface="Roboto"/>
              </a:rPr>
              <a:t> física, auditiva, intelectual e visual</a:t>
            </a:r>
            <a:endParaRPr dirty="0">
              <a:solidFill>
                <a:srgbClr val="2C34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83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D31CFD1F-C146-DE3D-4C76-E0D9F0D4F959}"/>
              </a:ext>
            </a:extLst>
          </p:cNvPr>
          <p:cNvSpPr txBox="1">
            <a:spLocks/>
          </p:cNvSpPr>
          <p:nvPr/>
        </p:nvSpPr>
        <p:spPr>
          <a:xfrm>
            <a:off x="731520" y="590277"/>
            <a:ext cx="11225348" cy="725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pt-BR" altLang="pt-BR" sz="4000" b="1" kern="1200" spc="-150" dirty="0" smtClean="0">
                <a:solidFill>
                  <a:srgbClr val="3352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pt-BR" altLang="pt-BR" sz="2800" dirty="0" smtClean="0"/>
              <a:t>COMPONENTES DA RCPD</a:t>
            </a:r>
            <a:endParaRPr lang="pt-BR" altLang="pt-BR" sz="2800" dirty="0">
              <a:solidFill>
                <a:srgbClr val="E4231F"/>
              </a:solidFill>
            </a:endParaRPr>
          </a:p>
        </p:txBody>
      </p:sp>
      <p:sp>
        <p:nvSpPr>
          <p:cNvPr id="6" name="Espaço Reservado para Texto 10">
            <a:extLst>
              <a:ext uri="{FF2B5EF4-FFF2-40B4-BE49-F238E27FC236}">
                <a16:creationId xmlns:a16="http://schemas.microsoft.com/office/drawing/2014/main" id="{75D85F56-58D3-B04C-8F29-AE74F9E22141}"/>
              </a:ext>
            </a:extLst>
          </p:cNvPr>
          <p:cNvSpPr txBox="1">
            <a:spLocks/>
          </p:cNvSpPr>
          <p:nvPr/>
        </p:nvSpPr>
        <p:spPr>
          <a:xfrm>
            <a:off x="1126164" y="1839973"/>
            <a:ext cx="9909698" cy="4137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7800" algn="just">
              <a:buClr>
                <a:schemeClr val="dk1"/>
              </a:buClr>
              <a:buSzPts val="1200"/>
              <a:buFont typeface="Montserrat"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Incremento no incentivo financeiro de custeio dos Centros Especializados em Reabilitação (CER) e Oficinas Ortopédicas;</a:t>
            </a:r>
          </a:p>
          <a:p>
            <a:pPr marL="1085850" lvl="2" indent="-177800" algn="just">
              <a:buClr>
                <a:schemeClr val="dk1"/>
              </a:buClr>
              <a:buSzPts val="1200"/>
              <a:buFont typeface="Montserrat"/>
              <a:buChar char="-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CER II: R$ 140.000,00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R$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189.000,00 (</a:t>
            </a:r>
            <a:r>
              <a:rPr lang="pt-B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↑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35%)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85850" lvl="2" indent="-177800" algn="just">
              <a:buClr>
                <a:schemeClr val="dk1"/>
              </a:buClr>
              <a:buSzPts val="1200"/>
              <a:buFont typeface="Montserrat"/>
              <a:buChar char="-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CER III: R$ 200.000,00  R$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270.000,00 (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↑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35%)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85850" lvl="2" indent="-177800" algn="just">
              <a:buClr>
                <a:schemeClr val="dk1"/>
              </a:buClr>
              <a:buSzPts val="1200"/>
              <a:buFont typeface="Montserrat"/>
              <a:buChar char="-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CER IV: R$ 345.000,00  R$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430.000,00 (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↑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25%)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85850" lvl="2" indent="-177800" algn="just">
              <a:buClr>
                <a:schemeClr val="dk1"/>
              </a:buClr>
              <a:buSzPts val="1200"/>
              <a:buFont typeface="Montserrat"/>
              <a:buChar char="-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Oficina Ortopédica Fixa: R$ 54.000,00 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73.000,00 (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↑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35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%)</a:t>
            </a:r>
          </a:p>
          <a:p>
            <a:pPr marL="1085850" lvl="2" indent="-177800" algn="just">
              <a:buClr>
                <a:schemeClr val="dk1"/>
              </a:buClr>
              <a:buSzPts val="1200"/>
              <a:buFont typeface="Montserrat"/>
              <a:buChar char="-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Oficina Ortopédica Itinerante: R$ 18.000,00 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24.000,00 (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↑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35%)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  <a:p>
            <a:pPr marL="171450" indent="-177800" algn="just">
              <a:buClr>
                <a:schemeClr val="dk1"/>
              </a:buClr>
              <a:buSzPts val="1200"/>
              <a:buFont typeface="Montserrat"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Inclusão de custeio adicional aos Centros Especializados em Reabilitação que ofertam cuidado às pessoas com TEA, 20% sobre o valor mensal.</a:t>
            </a:r>
          </a:p>
          <a:p>
            <a:pPr marL="171450" indent="-177800" algn="just">
              <a:buClr>
                <a:schemeClr val="dk1"/>
              </a:buClr>
              <a:buSzPts val="1200"/>
              <a:buFont typeface="Montserrat"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Inclusão de incentivo financeiro de custeio para veículos de transporte sanitário adaptado, R$ 4.000,00.</a:t>
            </a:r>
          </a:p>
          <a:p>
            <a:pPr marL="0" indent="0" algn="just">
              <a:buClr>
                <a:schemeClr val="dk1"/>
              </a:buClr>
              <a:buSzPts val="1200"/>
              <a:buNone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43097466"/>
      </p:ext>
    </p:extLst>
  </p:cSld>
  <p:clrMapOvr>
    <a:masterClrMapping/>
  </p:clrMapOvr>
</p:sld>
</file>

<file path=ppt/theme/theme1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680337-3c27-472f-90fb-68d7a6bb542e" xsi:nil="true"/>
    <lcf76f155ced4ddcb4097134ff3c332f xmlns="435b5bf6-9a62-4b34-beb0-b47c7644ccb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5CD3409337746A5622D4B57CA760D" ma:contentTypeVersion="11" ma:contentTypeDescription="Create a new document." ma:contentTypeScope="" ma:versionID="c3bdc2ffcc695a26394a25b39ffb5333">
  <xsd:schema xmlns:xsd="http://www.w3.org/2001/XMLSchema" xmlns:xs="http://www.w3.org/2001/XMLSchema" xmlns:p="http://schemas.microsoft.com/office/2006/metadata/properties" xmlns:ns2="435b5bf6-9a62-4b34-beb0-b47c7644ccb7" xmlns:ns3="ea680337-3c27-472f-90fb-68d7a6bb542e" targetNamespace="http://schemas.microsoft.com/office/2006/metadata/properties" ma:root="true" ma:fieldsID="e3772ef3373d226dda38cf686fcfe30d" ns2:_="" ns3:_="">
    <xsd:import namespace="435b5bf6-9a62-4b34-beb0-b47c7644ccb7"/>
    <xsd:import namespace="ea680337-3c27-472f-90fb-68d7a6bb54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b5bf6-9a62-4b34-beb0-b47c7644cc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8562b07-c12b-440e-8652-dcaac954a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80337-3c27-472f-90fb-68d7a6bb542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8182584-9f36-4375-8cb3-aa7fbe2992d0}" ma:internalName="TaxCatchAll" ma:showField="CatchAllData" ma:web="ea680337-3c27-472f-90fb-68d7a6bb54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7B67C5-6780-4B04-A4A5-5BEC925072F7}">
  <ds:schemaRefs>
    <ds:schemaRef ds:uri="http://schemas.microsoft.com/office/infopath/2007/PartnerControls"/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ea680337-3c27-472f-90fb-68d7a6bb542e"/>
    <ds:schemaRef ds:uri="435b5bf6-9a62-4b34-beb0-b47c7644ccb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D97CE6B-7344-4FC7-84C0-D2AD6F57B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5b5bf6-9a62-4b34-beb0-b47c7644ccb7"/>
    <ds:schemaRef ds:uri="ea680337-3c27-472f-90fb-68d7a6bb54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AC2010-B880-4279-B73B-E765E1FA7A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1278</Words>
  <Application>Microsoft Office PowerPoint</Application>
  <PresentationFormat>Widescreen</PresentationFormat>
  <Paragraphs>234</Paragraphs>
  <Slides>15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15</vt:i4>
      </vt:variant>
    </vt:vector>
  </HeadingPairs>
  <TitlesOfParts>
    <vt:vector size="29" baseType="lpstr">
      <vt:lpstr>Arial Black</vt:lpstr>
      <vt:lpstr>Verdana</vt:lpstr>
      <vt:lpstr>Montserrat</vt:lpstr>
      <vt:lpstr>Roboto</vt:lpstr>
      <vt:lpstr>Calibri</vt:lpstr>
      <vt:lpstr>Gill Sans</vt:lpstr>
      <vt:lpstr>Times New Roman</vt:lpstr>
      <vt:lpstr>MS PGothic</vt:lpstr>
      <vt:lpstr>Wingdings</vt:lpstr>
      <vt:lpstr>Arial</vt:lpstr>
      <vt:lpstr>Calibri Light</vt:lpstr>
      <vt:lpstr>Courier New</vt:lpstr>
      <vt:lpstr>Lâmina de Abertura</vt:lpstr>
      <vt:lpstr>Lâmina de Abertura e final</vt:lpstr>
      <vt:lpstr>Rede de Cuidados à  Pessoa com Deficiência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Balanço  Departamento de Atenção Especializada  e Temáticas</dc:title>
  <dc:creator>Josué Custódio Fernandes</dc:creator>
  <cp:lastModifiedBy>Victor Fonseca Vieira</cp:lastModifiedBy>
  <cp:revision>148</cp:revision>
  <cp:lastPrinted>2021-05-27T13:54:16Z</cp:lastPrinted>
  <dcterms:created xsi:type="dcterms:W3CDTF">2021-05-25T14:48:35Z</dcterms:created>
  <dcterms:modified xsi:type="dcterms:W3CDTF">2025-03-19T18:00:55Z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0x010100BB95CD3409337746A5622D4B57CA760D</vt:lpwstr>
  </property>
  <property fmtid="{D5CDD505-2E9C-101B-9397-08002B2CF9AE}" pid="3" name="Order">
    <vt:r8>363500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