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40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4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6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6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0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7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2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9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6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684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770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0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A34FC-067D-E332-D179-44310769CA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D029DE-C855-C354-E311-84F90C64FF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Farmacêutica Bioquímica </a:t>
            </a:r>
          </a:p>
          <a:p>
            <a:r>
              <a:rPr lang="pt-BR" b="1" dirty="0"/>
              <a:t>Íris Juliana </a:t>
            </a:r>
            <a:r>
              <a:rPr lang="pt-BR" b="1" dirty="0" err="1"/>
              <a:t>Viotto</a:t>
            </a:r>
            <a:r>
              <a:rPr lang="pt-BR" b="1" dirty="0"/>
              <a:t> </a:t>
            </a:r>
            <a:r>
              <a:rPr lang="pt-BR" b="1" dirty="0" err="1"/>
              <a:t>Stupp</a:t>
            </a:r>
            <a:r>
              <a:rPr lang="pt-BR" b="1" dirty="0"/>
              <a:t> </a:t>
            </a:r>
          </a:p>
          <a:p>
            <a:r>
              <a:rPr lang="pt-BR" b="1" dirty="0"/>
              <a:t>Laboratório municipal de Comodoro-MT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A69903-7A27-8E95-A99F-1CD711F5A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1" y="2194955"/>
            <a:ext cx="10131137" cy="18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7AE0A-72F0-5DEA-B1B4-7E0874A2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2147F14-0470-9EFD-F9E0-EF62756C0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58" y="383340"/>
            <a:ext cx="7909555" cy="5793623"/>
          </a:xfrm>
        </p:spPr>
      </p:pic>
    </p:spTree>
    <p:extLst>
      <p:ext uri="{BB962C8B-B14F-4D97-AF65-F5344CB8AC3E}">
        <p14:creationId xmlns:p14="http://schemas.microsoft.com/office/powerpoint/2010/main" val="303894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F8912-307E-282E-350E-36B366ED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0456773-6647-DA8A-1C65-EC9FF410D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83" y="97733"/>
            <a:ext cx="6429319" cy="6656358"/>
          </a:xfrm>
        </p:spPr>
      </p:pic>
    </p:spTree>
    <p:extLst>
      <p:ext uri="{BB962C8B-B14F-4D97-AF65-F5344CB8AC3E}">
        <p14:creationId xmlns:p14="http://schemas.microsoft.com/office/powerpoint/2010/main" val="293319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8D09F-F573-6552-FF03-01909891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071" y="726632"/>
            <a:ext cx="6677890" cy="42893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DISCUSSÃO 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2E4BF8C5-7B98-8415-C99A-A3A0B8594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80" y="1403384"/>
            <a:ext cx="7718961" cy="5074349"/>
          </a:xfrm>
        </p:spPr>
      </p:pic>
    </p:spTree>
    <p:extLst>
      <p:ext uri="{BB962C8B-B14F-4D97-AF65-F5344CB8AC3E}">
        <p14:creationId xmlns:p14="http://schemas.microsoft.com/office/powerpoint/2010/main" val="25907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CE86-49F2-8373-0DDD-56D6B347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0649741-8193-4D7A-5807-9CFF3CF18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30" y="204465"/>
            <a:ext cx="6518864" cy="6449069"/>
          </a:xfrm>
        </p:spPr>
      </p:pic>
    </p:spTree>
    <p:extLst>
      <p:ext uri="{BB962C8B-B14F-4D97-AF65-F5344CB8AC3E}">
        <p14:creationId xmlns:p14="http://schemas.microsoft.com/office/powerpoint/2010/main" val="61708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0D9A7-8108-A9FF-AA38-44CEA2D6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336873" y="2096162"/>
            <a:ext cx="6822635" cy="1757821"/>
          </a:xfrm>
        </p:spPr>
        <p:txBody>
          <a:bodyPr/>
          <a:lstStyle/>
          <a:p>
            <a:r>
              <a:rPr lang="pt-BR" dirty="0"/>
              <a:t>Obrigada !!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47FFF60-FEA5-7A6F-4DEE-73544D534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14" y="334616"/>
            <a:ext cx="4977886" cy="6523384"/>
          </a:xfrm>
        </p:spPr>
      </p:pic>
    </p:spTree>
    <p:extLst>
      <p:ext uri="{BB962C8B-B14F-4D97-AF65-F5344CB8AC3E}">
        <p14:creationId xmlns:p14="http://schemas.microsoft.com/office/powerpoint/2010/main" val="415530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E8AFD-AC08-A21A-FA02-C469D75F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87AAE3A-A3D5-BE49-996B-377C0EB2E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99" y="791687"/>
            <a:ext cx="8330713" cy="4688280"/>
          </a:xfrm>
        </p:spPr>
      </p:pic>
    </p:spTree>
    <p:extLst>
      <p:ext uri="{BB962C8B-B14F-4D97-AF65-F5344CB8AC3E}">
        <p14:creationId xmlns:p14="http://schemas.microsoft.com/office/powerpoint/2010/main" val="1163711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Savon</vt:lpstr>
      <vt:lpstr>Apresentação do PowerPoint</vt:lpstr>
      <vt:lpstr>Apresentação do PowerPoint</vt:lpstr>
      <vt:lpstr>Apresentação do PowerPoint</vt:lpstr>
      <vt:lpstr>DISCUSSÃO </vt:lpstr>
      <vt:lpstr>Apresentação do PowerPoint</vt:lpstr>
      <vt:lpstr>Obrigada !!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Iris Juliana Viotto</dc:creator>
  <cp:lastModifiedBy>Iris Juliana Viotto</cp:lastModifiedBy>
  <cp:revision>2</cp:revision>
  <dcterms:created xsi:type="dcterms:W3CDTF">2025-03-19T11:17:08Z</dcterms:created>
  <dcterms:modified xsi:type="dcterms:W3CDTF">2025-03-19T11:38:39Z</dcterms:modified>
</cp:coreProperties>
</file>