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25.xml.rels" ContentType="application/vnd.openxmlformats-package.relationships+xml"/>
  <Override PartName="/ppt/slideMasters/_rels/slideMaster8.xml.rels" ContentType="application/vnd.openxmlformats-package.relationships+xml"/>
  <Override PartName="/ppt/slideMasters/_rels/slideMaster26.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Lst>
  <p:notesMasterIdLst>
    <p:notesMasterId r:id="rId29"/>
  </p:notes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Lst>
  <p:sldSz cx="12192000" cy="6858000"/>
  <p:notesSz cx="9388475" cy="71024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notesMaster" Target="notesMasters/notesMaster1.xml"/><Relationship Id="rId30" Type="http://schemas.openxmlformats.org/officeDocument/2006/relationships/slide" Target="slides/slide1.xml"/><Relationship Id="rId31" Type="http://schemas.openxmlformats.org/officeDocument/2006/relationships/slide" Target="slides/slide2.xml"/><Relationship Id="rId32" Type="http://schemas.openxmlformats.org/officeDocument/2006/relationships/slide" Target="slides/slide3.xml"/><Relationship Id="rId33" Type="http://schemas.openxmlformats.org/officeDocument/2006/relationships/slide" Target="slides/slide4.xml"/><Relationship Id="rId34" Type="http://schemas.openxmlformats.org/officeDocument/2006/relationships/slide" Target="slides/slide5.xml"/><Relationship Id="rId35" Type="http://schemas.openxmlformats.org/officeDocument/2006/relationships/slide" Target="slides/slide6.xml"/><Relationship Id="rId36" Type="http://schemas.openxmlformats.org/officeDocument/2006/relationships/slide" Target="slides/slide7.xml"/><Relationship Id="rId37" Type="http://schemas.openxmlformats.org/officeDocument/2006/relationships/slide" Target="slides/slide8.xml"/><Relationship Id="rId38" Type="http://schemas.openxmlformats.org/officeDocument/2006/relationships/slide" Target="slides/slide9.xml"/><Relationship Id="rId39" Type="http://schemas.openxmlformats.org/officeDocument/2006/relationships/slide" Target="slides/slide10.xml"/><Relationship Id="rId40" Type="http://schemas.openxmlformats.org/officeDocument/2006/relationships/slide" Target="slides/slide11.xml"/><Relationship Id="rId41" Type="http://schemas.openxmlformats.org/officeDocument/2006/relationships/slide" Target="slides/slide12.xml"/><Relationship Id="rId42" Type="http://schemas.openxmlformats.org/officeDocument/2006/relationships/slide" Target="slides/slide13.xml"/><Relationship Id="rId43" Type="http://schemas.openxmlformats.org/officeDocument/2006/relationships/slide" Target="slides/slide14.xml"/><Relationship Id="rId44" Type="http://schemas.openxmlformats.org/officeDocument/2006/relationships/slide" Target="slides/slide15.xml"/><Relationship Id="rId45" Type="http://schemas.openxmlformats.org/officeDocument/2006/relationships/slide" Target="slides/slide16.xml"/><Relationship Id="rId4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pt-BR" sz="4400" spc="-1" strike="noStrike">
                <a:solidFill>
                  <a:srgbClr val="000000"/>
                </a:solidFill>
                <a:latin typeface="Arial"/>
              </a:rPr>
              <a:t>Clique para mover o slide</a:t>
            </a:r>
            <a:endParaRPr b="0" lang="pt-BR" sz="4400" spc="-1" strike="noStrike">
              <a:solidFill>
                <a:srgbClr val="000000"/>
              </a:solidFill>
              <a:latin typeface="Arial"/>
            </a:endParaRPr>
          </a:p>
        </p:txBody>
      </p:sp>
      <p:sp>
        <p:nvSpPr>
          <p:cNvPr id="6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pt-BR" sz="2000" spc="-1" strike="noStrike">
                <a:solidFill>
                  <a:srgbClr val="000000"/>
                </a:solidFill>
                <a:latin typeface="Arial"/>
              </a:rPr>
              <a:t>Clique para editar o formato de notas</a:t>
            </a:r>
            <a:endParaRPr b="0" lang="pt-BR" sz="2000" spc="-1" strike="noStrike">
              <a:solidFill>
                <a:srgbClr val="000000"/>
              </a:solidFill>
              <a:latin typeface="Arial"/>
            </a:endParaRPr>
          </a:p>
        </p:txBody>
      </p:sp>
      <p:sp>
        <p:nvSpPr>
          <p:cNvPr id="6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pt-BR" sz="1400" spc="-1" strike="noStrike">
                <a:solidFill>
                  <a:srgbClr val="000000"/>
                </a:solidFill>
                <a:latin typeface="Times New Roman"/>
              </a:rPr>
              <a:t>&lt;cabeçalho&gt;</a:t>
            </a:r>
            <a:endParaRPr b="0" lang="pt-BR" sz="1400" spc="-1" strike="noStrike">
              <a:solidFill>
                <a:srgbClr val="000000"/>
              </a:solidFill>
              <a:latin typeface="Times New Roman"/>
            </a:endParaRPr>
          </a:p>
        </p:txBody>
      </p:sp>
      <p:sp>
        <p:nvSpPr>
          <p:cNvPr id="64" name="PlaceHolder 4"/>
          <p:cNvSpPr>
            <a:spLocks noGrp="1"/>
          </p:cNvSpPr>
          <p:nvPr>
            <p:ph type="dt" idx="20"/>
          </p:nvPr>
        </p:nvSpPr>
        <p:spPr>
          <a:xfrm>
            <a:off x="4278960" y="0"/>
            <a:ext cx="3280680" cy="534240"/>
          </a:xfrm>
          <a:prstGeom prst="rect">
            <a:avLst/>
          </a:prstGeom>
          <a:noFill/>
          <a:ln w="0">
            <a:noFill/>
          </a:ln>
        </p:spPr>
        <p:txBody>
          <a:bodyPr lIns="0" rIns="0" tIns="0" bIns="0" anchor="t">
            <a:noAutofit/>
          </a:bodyPr>
          <a:lstStyle>
            <a:lvl1pPr indent="0" algn="r">
              <a:buNone/>
              <a:defRPr b="0" lang="pt-BR" sz="1400" spc="-1" strike="noStrike">
                <a:solidFill>
                  <a:srgbClr val="000000"/>
                </a:solidFill>
                <a:latin typeface="Times New Roman"/>
              </a:defRPr>
            </a:lvl1pPr>
          </a:lstStyle>
          <a:p>
            <a:pPr indent="0" algn="r">
              <a:buNone/>
            </a:pPr>
            <a:r>
              <a:rPr b="0" lang="pt-BR" sz="1400" spc="-1" strike="noStrike">
                <a:solidFill>
                  <a:srgbClr val="000000"/>
                </a:solidFill>
                <a:latin typeface="Times New Roman"/>
              </a:rPr>
              <a:t>&lt;data/hora&gt;</a:t>
            </a:r>
            <a:endParaRPr b="0" lang="pt-BR" sz="1400" spc="-1" strike="noStrike">
              <a:solidFill>
                <a:srgbClr val="000000"/>
              </a:solidFill>
              <a:latin typeface="Times New Roman"/>
            </a:endParaRPr>
          </a:p>
        </p:txBody>
      </p:sp>
      <p:sp>
        <p:nvSpPr>
          <p:cNvPr id="65" name="PlaceHolder 5"/>
          <p:cNvSpPr>
            <a:spLocks noGrp="1"/>
          </p:cNvSpPr>
          <p:nvPr>
            <p:ph type="ftr" idx="21"/>
          </p:nvPr>
        </p:nvSpPr>
        <p:spPr>
          <a:xfrm>
            <a:off x="0" y="10157400"/>
            <a:ext cx="3280680" cy="534240"/>
          </a:xfrm>
          <a:prstGeom prst="rect">
            <a:avLst/>
          </a:prstGeom>
          <a:noFill/>
          <a:ln w="0">
            <a:noFill/>
          </a:ln>
        </p:spPr>
        <p:txBody>
          <a:bodyPr lIns="0" rIns="0" tIns="0" bIns="0" anchor="b">
            <a:noAutofit/>
          </a:bodyPr>
          <a:lstStyle>
            <a:lvl1pPr indent="0">
              <a:buNone/>
              <a:defRPr b="0" lang="pt-BR" sz="1400" spc="-1" strike="noStrike">
                <a:solidFill>
                  <a:srgbClr val="000000"/>
                </a:solidFill>
                <a:latin typeface="Times New Roman"/>
              </a:defRPr>
            </a:lvl1pPr>
          </a:lstStyle>
          <a:p>
            <a:pPr indent="0">
              <a:buNone/>
            </a:pPr>
            <a:r>
              <a:rPr b="0" lang="pt-BR" sz="1400" spc="-1" strike="noStrike">
                <a:solidFill>
                  <a:srgbClr val="000000"/>
                </a:solidFill>
                <a:latin typeface="Times New Roman"/>
              </a:rPr>
              <a:t>&lt;rodapé&gt;</a:t>
            </a:r>
            <a:endParaRPr b="0" lang="pt-BR" sz="1400" spc="-1" strike="noStrike">
              <a:solidFill>
                <a:srgbClr val="000000"/>
              </a:solidFill>
              <a:latin typeface="Times New Roman"/>
            </a:endParaRPr>
          </a:p>
        </p:txBody>
      </p:sp>
      <p:sp>
        <p:nvSpPr>
          <p:cNvPr id="66" name="PlaceHolder 6"/>
          <p:cNvSpPr>
            <a:spLocks noGrp="1"/>
          </p:cNvSpPr>
          <p:nvPr>
            <p:ph type="sldNum" idx="22"/>
          </p:nvPr>
        </p:nvSpPr>
        <p:spPr>
          <a:xfrm>
            <a:off x="4278960" y="10157400"/>
            <a:ext cx="3280680" cy="534240"/>
          </a:xfrm>
          <a:prstGeom prst="rect">
            <a:avLst/>
          </a:prstGeom>
          <a:noFill/>
          <a:ln w="0">
            <a:noFill/>
          </a:ln>
        </p:spPr>
        <p:txBody>
          <a:bodyPr lIns="0" rIns="0" tIns="0" bIns="0" anchor="b">
            <a:noAutofit/>
          </a:bodyPr>
          <a:lstStyle>
            <a:lvl1pPr indent="0" algn="r">
              <a:buNone/>
              <a:defRPr b="0" lang="pt-BR" sz="1400" spc="-1" strike="noStrike">
                <a:solidFill>
                  <a:srgbClr val="000000"/>
                </a:solidFill>
                <a:latin typeface="Times New Roman"/>
              </a:defRPr>
            </a:lvl1pPr>
          </a:lstStyle>
          <a:p>
            <a:pPr indent="0" algn="r">
              <a:buNone/>
            </a:pPr>
            <a:fld id="{27FDB31A-BEB2-41EB-B6EF-883985C42742}" type="slidenum">
              <a:rPr b="0" lang="pt-BR" sz="1400" spc="-1" strike="noStrike">
                <a:solidFill>
                  <a:srgbClr val="000000"/>
                </a:solidFill>
                <a:latin typeface="Times New Roman"/>
              </a:rPr>
              <a:t>&lt;número&gt;</a:t>
            </a:fld>
            <a:endParaRPr b="0" lang="pt-B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2563920" y="887400"/>
            <a:ext cx="4259880" cy="2396160"/>
          </a:xfrm>
          <a:prstGeom prst="rect">
            <a:avLst/>
          </a:prstGeom>
          <a:ln w="0">
            <a:noFill/>
          </a:ln>
        </p:spPr>
      </p:sp>
      <p:sp>
        <p:nvSpPr>
          <p:cNvPr id="158"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0">
              <a:lnSpc>
                <a:spcPct val="100000"/>
              </a:lnSpc>
              <a:buNone/>
              <a:tabLst>
                <a:tab algn="l" pos="0"/>
              </a:tabLst>
            </a:pPr>
            <a:r>
              <a:rPr b="0" lang="pt-BR" sz="2000" spc="-1" strike="noStrike">
                <a:solidFill>
                  <a:srgbClr val="000000"/>
                </a:solidFill>
                <a:latin typeface="Arial"/>
              </a:rPr>
              <a:t>Para usar este slide de animação de título com uma nova imagem, basta 1) mover a forma semitransparente superior para o lado, 2) excluir a imagem do espaço reservado, 3) clicar no ícone da imagem para adicionar uma nova imagem, 4) mover a forma semitransparente de volta à posição original, 5) atualizar o texto no slide. </a:t>
            </a:r>
            <a:endParaRPr b="0" lang="pt-BR" sz="2000" spc="-1" strike="noStrike">
              <a:solidFill>
                <a:srgbClr val="000000"/>
              </a:solidFill>
              <a:latin typeface="Arial"/>
            </a:endParaRPr>
          </a:p>
          <a:p>
            <a:pPr marL="216000" indent="0">
              <a:lnSpc>
                <a:spcPct val="100000"/>
              </a:lnSpc>
              <a:buNone/>
              <a:tabLst>
                <a:tab algn="l" pos="0"/>
              </a:tabLst>
            </a:pPr>
            <a:endParaRPr b="0" lang="pt-BR" sz="2000" spc="-1" strike="noStrike">
              <a:solidFill>
                <a:srgbClr val="000000"/>
              </a:solidFill>
              <a:latin typeface="Arial"/>
            </a:endParaRPr>
          </a:p>
        </p:txBody>
      </p:sp>
      <p:sp>
        <p:nvSpPr>
          <p:cNvPr id="159" name="PlaceHolder 3"/>
          <p:cNvSpPr>
            <a:spLocks noGrp="1"/>
          </p:cNvSpPr>
          <p:nvPr>
            <p:ph type="sldNum" idx="38"/>
          </p:nvPr>
        </p:nvSpPr>
        <p:spPr>
          <a:xfrm>
            <a:off x="5317920" y="6746040"/>
            <a:ext cx="4067280" cy="355320"/>
          </a:xfrm>
          <a:prstGeom prst="rect">
            <a:avLst/>
          </a:prstGeom>
          <a:noFill/>
          <a:ln w="0">
            <a:noFill/>
          </a:ln>
        </p:spPr>
        <p:txBody>
          <a:bodyPr lIns="94320" rIns="94320" tIns="47160" bIns="47160" anchor="b">
            <a:noAutofit/>
          </a:bodyPr>
          <a:lstStyle>
            <a:lvl1pPr indent="0" algn="r" defTabSz="914400">
              <a:lnSpc>
                <a:spcPct val="100000"/>
              </a:lnSpc>
              <a:buNone/>
              <a:tabLst>
                <a:tab algn="l" pos="0"/>
              </a:tabLst>
              <a:defRPr b="0" lang="pt-BR" sz="1200" spc="-1" strike="noStrike">
                <a:solidFill>
                  <a:schemeClr val="dk1"/>
                </a:solidFill>
                <a:latin typeface="+mn-lt"/>
                <a:ea typeface="+mn-ea"/>
              </a:defRPr>
            </a:lvl1pPr>
          </a:lstStyle>
          <a:p>
            <a:pPr indent="0" algn="r" defTabSz="914400">
              <a:lnSpc>
                <a:spcPct val="100000"/>
              </a:lnSpc>
              <a:buNone/>
              <a:tabLst>
                <a:tab algn="l" pos="0"/>
              </a:tabLst>
            </a:pPr>
            <a:fld id="{7F1A8DFD-B00C-4F2A-A8C2-30B26104B89E}" type="slidenum">
              <a:rPr b="0" lang="pt-BR" sz="1200" spc="-1" strike="noStrike">
                <a:solidFill>
                  <a:schemeClr val="dk1"/>
                </a:solidFill>
                <a:latin typeface="+mn-lt"/>
                <a:ea typeface="+mn-ea"/>
              </a:rPr>
              <a:t>&lt;número&gt;</a:t>
            </a:fld>
            <a:endParaRPr b="0" lang="pt-BR"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2563920" y="887400"/>
            <a:ext cx="4259880" cy="2396160"/>
          </a:xfrm>
          <a:prstGeom prst="rect">
            <a:avLst/>
          </a:prstGeom>
          <a:ln w="0">
            <a:noFill/>
          </a:ln>
        </p:spPr>
      </p:sp>
      <p:sp>
        <p:nvSpPr>
          <p:cNvPr id="182"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83" name="PlaceHolder 3"/>
          <p:cNvSpPr>
            <a:spLocks noGrp="1"/>
          </p:cNvSpPr>
          <p:nvPr>
            <p:ph type="sldNum" idx="46"/>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4E8E8FF5-4843-4ABB-838C-066D4B7BD450}"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2563920" y="887400"/>
            <a:ext cx="4259880" cy="2396160"/>
          </a:xfrm>
          <a:prstGeom prst="rect">
            <a:avLst/>
          </a:prstGeom>
          <a:ln w="0">
            <a:noFill/>
          </a:ln>
        </p:spPr>
      </p:sp>
      <p:sp>
        <p:nvSpPr>
          <p:cNvPr id="185"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86" name="PlaceHolder 3"/>
          <p:cNvSpPr>
            <a:spLocks noGrp="1"/>
          </p:cNvSpPr>
          <p:nvPr>
            <p:ph type="sldNum" idx="47"/>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3E9AA1FC-DAE5-4DF7-9D02-DBB16B16AF76}"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2563920" y="887400"/>
            <a:ext cx="4259880" cy="2396160"/>
          </a:xfrm>
          <a:prstGeom prst="rect">
            <a:avLst/>
          </a:prstGeom>
          <a:ln w="0">
            <a:noFill/>
          </a:ln>
        </p:spPr>
      </p:sp>
      <p:sp>
        <p:nvSpPr>
          <p:cNvPr id="188"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89" name="PlaceHolder 3"/>
          <p:cNvSpPr>
            <a:spLocks noGrp="1"/>
          </p:cNvSpPr>
          <p:nvPr>
            <p:ph type="sldNum" idx="48"/>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9F05DADB-DC2D-4672-9AC6-552A7A4A57D5}"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2563920" y="887400"/>
            <a:ext cx="4259880" cy="2396160"/>
          </a:xfrm>
          <a:prstGeom prst="rect">
            <a:avLst/>
          </a:prstGeom>
          <a:ln w="0">
            <a:noFill/>
          </a:ln>
        </p:spPr>
      </p:sp>
      <p:sp>
        <p:nvSpPr>
          <p:cNvPr id="191"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92" name="PlaceHolder 3"/>
          <p:cNvSpPr>
            <a:spLocks noGrp="1"/>
          </p:cNvSpPr>
          <p:nvPr>
            <p:ph type="sldNum" idx="49"/>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CF5AF544-20C4-4D82-98BC-ADCC07336CC1}"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2563920" y="887400"/>
            <a:ext cx="4259880" cy="2396160"/>
          </a:xfrm>
          <a:prstGeom prst="rect">
            <a:avLst/>
          </a:prstGeom>
          <a:ln w="0">
            <a:noFill/>
          </a:ln>
        </p:spPr>
      </p:sp>
      <p:sp>
        <p:nvSpPr>
          <p:cNvPr id="194"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95" name="PlaceHolder 3"/>
          <p:cNvSpPr>
            <a:spLocks noGrp="1"/>
          </p:cNvSpPr>
          <p:nvPr>
            <p:ph type="sldNum" idx="50"/>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463A20A9-0AD8-4622-A159-D63B668FCFBE}"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2563920" y="887400"/>
            <a:ext cx="4259880" cy="2396160"/>
          </a:xfrm>
          <a:prstGeom prst="rect">
            <a:avLst/>
          </a:prstGeom>
          <a:ln w="0">
            <a:noFill/>
          </a:ln>
        </p:spPr>
      </p:sp>
      <p:sp>
        <p:nvSpPr>
          <p:cNvPr id="197"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98" name="PlaceHolder 3"/>
          <p:cNvSpPr>
            <a:spLocks noGrp="1"/>
          </p:cNvSpPr>
          <p:nvPr>
            <p:ph type="sldNum" idx="51"/>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23D8CA5A-D539-4419-93F4-47BDA790CD11}"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2563920" y="887400"/>
            <a:ext cx="4259880" cy="2396160"/>
          </a:xfrm>
          <a:prstGeom prst="rect">
            <a:avLst/>
          </a:prstGeom>
          <a:ln w="0">
            <a:noFill/>
          </a:ln>
        </p:spPr>
      </p:sp>
      <p:sp>
        <p:nvSpPr>
          <p:cNvPr id="200"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0">
              <a:lnSpc>
                <a:spcPct val="100000"/>
              </a:lnSpc>
              <a:buNone/>
              <a:tabLst>
                <a:tab algn="l" pos="0"/>
              </a:tabLst>
            </a:pPr>
            <a:r>
              <a:rPr b="0" lang="pt-BR" sz="2000" spc="-1" strike="noStrike">
                <a:solidFill>
                  <a:srgbClr val="000000"/>
                </a:solidFill>
                <a:latin typeface="Arial"/>
              </a:rPr>
              <a:t>Para usar este slide de animação de título com uma nova imagem, basta 1) mover a forma semitransparente superior para o lado, 2) excluir a imagem do espaço reservado, 3) clicar no ícone da imagem para adicionar uma nova imagem, 4) mover a forma semitransparente de volta à posição original, 5) atualizar o texto no slide. </a:t>
            </a:r>
            <a:endParaRPr b="0" lang="pt-BR" sz="2000" spc="-1" strike="noStrike">
              <a:solidFill>
                <a:srgbClr val="000000"/>
              </a:solidFill>
              <a:latin typeface="Arial"/>
            </a:endParaRPr>
          </a:p>
          <a:p>
            <a:pPr marL="216000" indent="0">
              <a:lnSpc>
                <a:spcPct val="100000"/>
              </a:lnSpc>
              <a:buNone/>
              <a:tabLst>
                <a:tab algn="l" pos="0"/>
              </a:tabLst>
            </a:pPr>
            <a:endParaRPr b="0" lang="pt-BR" sz="2000" spc="-1" strike="noStrike">
              <a:solidFill>
                <a:srgbClr val="000000"/>
              </a:solidFill>
              <a:latin typeface="Arial"/>
            </a:endParaRPr>
          </a:p>
        </p:txBody>
      </p:sp>
      <p:sp>
        <p:nvSpPr>
          <p:cNvPr id="201" name="PlaceHolder 3"/>
          <p:cNvSpPr>
            <a:spLocks noGrp="1"/>
          </p:cNvSpPr>
          <p:nvPr>
            <p:ph type="sldNum" idx="52"/>
          </p:nvPr>
        </p:nvSpPr>
        <p:spPr>
          <a:xfrm>
            <a:off x="5317920" y="6746040"/>
            <a:ext cx="4067280" cy="355320"/>
          </a:xfrm>
          <a:prstGeom prst="rect">
            <a:avLst/>
          </a:prstGeom>
          <a:noFill/>
          <a:ln w="0">
            <a:noFill/>
          </a:ln>
        </p:spPr>
        <p:txBody>
          <a:bodyPr lIns="94320" rIns="94320" tIns="47160" bIns="47160" anchor="b">
            <a:noAutofit/>
          </a:bodyPr>
          <a:lstStyle>
            <a:lvl1pPr indent="0" algn="r" defTabSz="914400">
              <a:lnSpc>
                <a:spcPct val="100000"/>
              </a:lnSpc>
              <a:buNone/>
              <a:tabLst>
                <a:tab algn="l" pos="0"/>
              </a:tabLst>
              <a:defRPr b="0" lang="pt-BR" sz="1200" spc="-1" strike="noStrike">
                <a:solidFill>
                  <a:schemeClr val="dk1"/>
                </a:solidFill>
                <a:latin typeface="+mn-lt"/>
                <a:ea typeface="+mn-ea"/>
              </a:defRPr>
            </a:lvl1pPr>
          </a:lstStyle>
          <a:p>
            <a:pPr indent="0" algn="r" defTabSz="914400">
              <a:lnSpc>
                <a:spcPct val="100000"/>
              </a:lnSpc>
              <a:buNone/>
              <a:tabLst>
                <a:tab algn="l" pos="0"/>
              </a:tabLst>
            </a:pPr>
            <a:fld id="{D03850DB-0533-4750-8CFE-4C5DF8CC3313}" type="slidenum">
              <a:rPr b="0" lang="pt-BR" sz="1200" spc="-1" strike="noStrike">
                <a:solidFill>
                  <a:schemeClr val="dk1"/>
                </a:solidFill>
                <a:latin typeface="+mn-lt"/>
                <a:ea typeface="+mn-ea"/>
              </a:rPr>
              <a:t>&lt;número&gt;</a:t>
            </a:fld>
            <a:endParaRPr b="0" lang="pt-BR"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sldImg"/>
          </p:nvPr>
        </p:nvSpPr>
        <p:spPr>
          <a:xfrm>
            <a:off x="2563920" y="887400"/>
            <a:ext cx="4259880" cy="2396160"/>
          </a:xfrm>
          <a:prstGeom prst="rect">
            <a:avLst/>
          </a:prstGeom>
          <a:ln w="0">
            <a:noFill/>
          </a:ln>
        </p:spPr>
      </p:sp>
      <p:sp>
        <p:nvSpPr>
          <p:cNvPr id="161"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62" name="PlaceHolder 3"/>
          <p:cNvSpPr>
            <a:spLocks noGrp="1"/>
          </p:cNvSpPr>
          <p:nvPr>
            <p:ph type="sldNum" idx="39"/>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34051C07-6343-44B3-91F9-F5260D1C22DA}"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Img"/>
          </p:nvPr>
        </p:nvSpPr>
        <p:spPr>
          <a:xfrm>
            <a:off x="2563920" y="887400"/>
            <a:ext cx="4259880" cy="2396160"/>
          </a:xfrm>
          <a:prstGeom prst="rect">
            <a:avLst/>
          </a:prstGeom>
          <a:ln w="0">
            <a:noFill/>
          </a:ln>
        </p:spPr>
      </p:sp>
      <p:sp>
        <p:nvSpPr>
          <p:cNvPr id="164"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65" name="PlaceHolder 3"/>
          <p:cNvSpPr>
            <a:spLocks noGrp="1"/>
          </p:cNvSpPr>
          <p:nvPr>
            <p:ph type="sldNum" idx="40"/>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1F5D9425-1C3A-44E0-AEA5-B137703A5627}"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sldImg"/>
          </p:nvPr>
        </p:nvSpPr>
        <p:spPr>
          <a:xfrm>
            <a:off x="2563920" y="887400"/>
            <a:ext cx="4259880" cy="2396160"/>
          </a:xfrm>
          <a:prstGeom prst="rect">
            <a:avLst/>
          </a:prstGeom>
          <a:ln w="0">
            <a:noFill/>
          </a:ln>
        </p:spPr>
      </p:sp>
      <p:sp>
        <p:nvSpPr>
          <p:cNvPr id="167"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68" name="PlaceHolder 3"/>
          <p:cNvSpPr>
            <a:spLocks noGrp="1"/>
          </p:cNvSpPr>
          <p:nvPr>
            <p:ph type="sldNum" idx="41"/>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5A24C711-F09F-46F0-8675-98E0039A955F}"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2563920" y="887400"/>
            <a:ext cx="4259880" cy="2396160"/>
          </a:xfrm>
          <a:prstGeom prst="rect">
            <a:avLst/>
          </a:prstGeom>
          <a:ln w="0">
            <a:noFill/>
          </a:ln>
        </p:spPr>
      </p:sp>
      <p:sp>
        <p:nvSpPr>
          <p:cNvPr id="170"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71" name="PlaceHolder 3"/>
          <p:cNvSpPr>
            <a:spLocks noGrp="1"/>
          </p:cNvSpPr>
          <p:nvPr>
            <p:ph type="sldNum" idx="42"/>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B40A814B-BF7A-4A43-AA9E-C3D3AF738EC2}"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2563920" y="887400"/>
            <a:ext cx="4259880" cy="2396160"/>
          </a:xfrm>
          <a:prstGeom prst="rect">
            <a:avLst/>
          </a:prstGeom>
          <a:ln w="0">
            <a:noFill/>
          </a:ln>
        </p:spPr>
      </p:sp>
      <p:sp>
        <p:nvSpPr>
          <p:cNvPr id="173"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74" name="PlaceHolder 3"/>
          <p:cNvSpPr>
            <a:spLocks noGrp="1"/>
          </p:cNvSpPr>
          <p:nvPr>
            <p:ph type="sldNum" idx="43"/>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90C9A60E-56CD-4191-AFC4-47736AB6552D}"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2563920" y="887400"/>
            <a:ext cx="4259880" cy="2396160"/>
          </a:xfrm>
          <a:prstGeom prst="rect">
            <a:avLst/>
          </a:prstGeom>
          <a:ln w="0">
            <a:noFill/>
          </a:ln>
        </p:spPr>
      </p:sp>
      <p:sp>
        <p:nvSpPr>
          <p:cNvPr id="176"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77" name="PlaceHolder 3"/>
          <p:cNvSpPr>
            <a:spLocks noGrp="1"/>
          </p:cNvSpPr>
          <p:nvPr>
            <p:ph type="sldNum" idx="44"/>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26A92AC4-3C22-4B2A-B5C3-593B06DD6868}"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2563920" y="887400"/>
            <a:ext cx="4259880" cy="2396160"/>
          </a:xfrm>
          <a:prstGeom prst="rect">
            <a:avLst/>
          </a:prstGeom>
          <a:ln w="0">
            <a:noFill/>
          </a:ln>
        </p:spPr>
      </p:sp>
      <p:sp>
        <p:nvSpPr>
          <p:cNvPr id="179" name="PlaceHolder 2"/>
          <p:cNvSpPr>
            <a:spLocks noGrp="1"/>
          </p:cNvSpPr>
          <p:nvPr>
            <p:ph type="body"/>
          </p:nvPr>
        </p:nvSpPr>
        <p:spPr>
          <a:xfrm>
            <a:off x="938880" y="3418200"/>
            <a:ext cx="7509600" cy="2795400"/>
          </a:xfrm>
          <a:prstGeom prst="rect">
            <a:avLst/>
          </a:prstGeom>
          <a:noFill/>
          <a:ln w="0">
            <a:noFill/>
          </a:ln>
        </p:spPr>
        <p:txBody>
          <a:bodyPr lIns="94320" rIns="94320" tIns="47160" bIns="47160" anchor="t">
            <a:noAutofit/>
          </a:bodyPr>
          <a:p>
            <a:pPr marL="216000" indent="-216000">
              <a:buNone/>
            </a:pPr>
            <a:endParaRPr b="0" lang="pt-BR" sz="1800" spc="-1" strike="noStrike">
              <a:solidFill>
                <a:srgbClr val="000000"/>
              </a:solidFill>
              <a:latin typeface="Arial"/>
            </a:endParaRPr>
          </a:p>
        </p:txBody>
      </p:sp>
      <p:sp>
        <p:nvSpPr>
          <p:cNvPr id="180" name="PlaceHolder 3"/>
          <p:cNvSpPr>
            <a:spLocks noGrp="1"/>
          </p:cNvSpPr>
          <p:nvPr>
            <p:ph type="sldNum" idx="45"/>
          </p:nvPr>
        </p:nvSpPr>
        <p:spPr>
          <a:xfrm>
            <a:off x="5317920" y="6746040"/>
            <a:ext cx="4067280" cy="355320"/>
          </a:xfrm>
          <a:prstGeom prst="rect">
            <a:avLst/>
          </a:prstGeom>
          <a:noFill/>
          <a:ln w="0">
            <a:noFill/>
          </a:ln>
        </p:spPr>
        <p:txBody>
          <a:bodyPr lIns="94320" rIns="94320" tIns="47160" bIns="47160" anchor="b">
            <a:noAutofit/>
          </a:bodyPr>
          <a:lstStyle>
            <a:lvl1pPr indent="0" algn="r">
              <a:lnSpc>
                <a:spcPct val="100000"/>
              </a:lnSpc>
              <a:buNone/>
              <a:tabLst>
                <a:tab algn="l" pos="0"/>
              </a:tabLst>
              <a:defRPr b="0" lang="pt-BR" sz="1200" spc="-1" strike="noStrike">
                <a:solidFill>
                  <a:srgbClr val="000000"/>
                </a:solidFill>
                <a:latin typeface="Times New Roman"/>
              </a:defRPr>
            </a:lvl1pPr>
          </a:lstStyle>
          <a:p>
            <a:pPr indent="0" algn="r">
              <a:lnSpc>
                <a:spcPct val="100000"/>
              </a:lnSpc>
              <a:buNone/>
              <a:tabLst>
                <a:tab algn="l" pos="0"/>
              </a:tabLst>
            </a:pPr>
            <a:fld id="{0E07EF7F-BDA6-48DD-AC6D-FB1CD4220893}" type="slidenum">
              <a:rPr b="0" lang="pt-BR" sz="1200" spc="-1" strike="noStrike">
                <a:solidFill>
                  <a:srgbClr val="000000"/>
                </a:solidFill>
                <a:latin typeface="Times New Roman"/>
              </a:rPr>
              <a:t>&lt;número&gt;</a:t>
            </a:fld>
            <a:endParaRPr b="0" lang="pt-B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00_TÍTULO OU TRANSIÇÃO">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50-50 Layout de Fotos à Esquerda com texto">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3019E252-6254-4966-8597-D56D3845B4AD}"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50-50 Layout de Fotos à Esquerda com texto">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p>
            <a:fld id="{01E7F2A1-D736-4152-AC50-0FEDF26630A6}"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VISÓRIA DE SEÇÃO com número">
    <p:spTree>
      <p:nvGrpSpPr>
        <p:cNvPr id="1" name=""/>
        <p:cNvGrpSpPr/>
        <p:nvPr/>
      </p:nvGrpSpPr>
      <p:grpSpPr>
        <a:xfrm>
          <a:off x="0" y="0"/>
          <a:ext cx="0" cy="0"/>
          <a:chOff x="0" y="0"/>
          <a:chExt cx="0" cy="0"/>
        </a:xfrm>
      </p:grpSpPr>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50-50 Layout de Fotos à Esquerda com texto">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p>
            <a:fld id="{11B62AFF-BA1F-4B71-BDE6-339DBB5D893B}"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Texto explicativo Sem marcadores pequenos ">
    <p:spTree>
      <p:nvGrpSpPr>
        <p:cNvPr id="1" name=""/>
        <p:cNvGrpSpPr/>
        <p:nvPr/>
      </p:nvGrpSpPr>
      <p:grpSpPr>
        <a:xfrm>
          <a:off x="0" y="0"/>
          <a:ext cx="0" cy="0"/>
          <a:chOff x="0" y="0"/>
          <a:chExt cx="0" cy="0"/>
        </a:xfrm>
      </p:grpSpPr>
      <p:sp>
        <p:nvSpPr>
          <p:cNvPr id="2" name="PlaceHolder 1"/>
          <p:cNvSpPr>
            <a:spLocks noGrp="1"/>
          </p:cNvSpPr>
          <p:nvPr>
            <p:ph type="sldNum" idx="12"/>
          </p:nvPr>
        </p:nvSpPr>
        <p:spPr/>
        <p:txBody>
          <a:bodyPr/>
          <a:p>
            <a:fld id="{0FAE7A48-D57C-4D7C-AE1A-F40B780D0091}"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m branco">
    <p:spTree>
      <p:nvGrpSpPr>
        <p:cNvPr id="1" name=""/>
        <p:cNvGrpSpPr/>
        <p:nvPr/>
      </p:nvGrpSpPr>
      <p:grpSpPr>
        <a:xfrm>
          <a:off x="0" y="0"/>
          <a:ext cx="0" cy="0"/>
          <a:chOff x="0" y="0"/>
          <a:chExt cx="0" cy="0"/>
        </a:xfrm>
      </p:grpSpPr>
      <p:sp>
        <p:nvSpPr>
          <p:cNvPr id="2" name="PlaceHolder 1"/>
          <p:cNvSpPr>
            <a:spLocks noGrp="1"/>
          </p:cNvSpPr>
          <p:nvPr>
            <p:ph type="sldNum" idx="13"/>
          </p:nvPr>
        </p:nvSpPr>
        <p:spPr/>
        <p:txBody>
          <a:bodyPr/>
          <a:p>
            <a:fld id="{F7226F90-114F-4E7B-A8C6-6607F461C5FB}"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Em branco com Imagem">
    <p:spTree>
      <p:nvGrpSpPr>
        <p:cNvPr id="1" name=""/>
        <p:cNvGrpSpPr/>
        <p:nvPr/>
      </p:nvGrpSpPr>
      <p:grpSpPr>
        <a:xfrm>
          <a:off x="0" y="0"/>
          <a:ext cx="0" cy="0"/>
          <a:chOff x="0" y="0"/>
          <a:chExt cx="0" cy="0"/>
        </a:xfrm>
      </p:grpSpPr>
      <p:sp>
        <p:nvSpPr>
          <p:cNvPr id="2" name="PlaceHolder 1"/>
          <p:cNvSpPr>
            <a:spLocks noGrp="1"/>
          </p:cNvSpPr>
          <p:nvPr>
            <p:ph type="sldNum" idx="14"/>
          </p:nvPr>
        </p:nvSpPr>
        <p:spPr/>
        <p:txBody>
          <a:bodyPr/>
          <a:p>
            <a:fld id="{347A5725-02F3-46B4-A6CD-ADF38B7698CA}"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Em branco">
    <p:spTree>
      <p:nvGrpSpPr>
        <p:cNvPr id="1" name=""/>
        <p:cNvGrpSpPr/>
        <p:nvPr/>
      </p:nvGrpSpPr>
      <p:grpSpPr>
        <a:xfrm>
          <a:off x="0" y="0"/>
          <a:ext cx="0" cy="0"/>
          <a:chOff x="0" y="0"/>
          <a:chExt cx="0" cy="0"/>
        </a:xfrm>
      </p:grpSpPr>
      <p:sp>
        <p:nvSpPr>
          <p:cNvPr id="2" name="PlaceHolder 1"/>
          <p:cNvSpPr>
            <a:spLocks noGrp="1"/>
          </p:cNvSpPr>
          <p:nvPr>
            <p:ph type="sldNum" idx="15"/>
          </p:nvPr>
        </p:nvSpPr>
        <p:spPr/>
        <p:txBody>
          <a:bodyPr/>
          <a:p>
            <a:fld id="{8DF9B435-3D82-49EC-BBC5-F3B784036975}"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assos">
    <p:spTree>
      <p:nvGrpSpPr>
        <p:cNvPr id="1" name=""/>
        <p:cNvGrpSpPr/>
        <p:nvPr/>
      </p:nvGrpSpPr>
      <p:grpSpPr>
        <a:xfrm>
          <a:off x="0" y="0"/>
          <a:ext cx="0" cy="0"/>
          <a:chOff x="0" y="0"/>
          <a:chExt cx="0" cy="0"/>
        </a:xfrm>
      </p:grpSpPr>
      <p:sp>
        <p:nvSpPr>
          <p:cNvPr id="2" name="PlaceHolder 1"/>
          <p:cNvSpPr>
            <a:spLocks noGrp="1"/>
          </p:cNvSpPr>
          <p:nvPr>
            <p:ph type="sldNum" idx="16"/>
          </p:nvPr>
        </p:nvSpPr>
        <p:spPr/>
        <p:txBody>
          <a:bodyPr/>
          <a:p>
            <a:fld id="{D52279AF-5CF7-4CE1-A475-B2FD5E69A6A9}"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ÍTULO OU TRANSIÇÃO">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7_Texto explicativo Sem marcadores pequenos ">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F8654AE9-4B15-42C8-8934-425660D5D3F7}"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5_Texto explicativo Sem marcadores pequenos ">
    <p:spTree>
      <p:nvGrpSpPr>
        <p:cNvPr id="1" name=""/>
        <p:cNvGrpSpPr/>
        <p:nvPr/>
      </p:nvGrpSpPr>
      <p:grpSpPr>
        <a:xfrm>
          <a:off x="0" y="0"/>
          <a:ext cx="0" cy="0"/>
          <a:chOff x="0" y="0"/>
          <a:chExt cx="0" cy="0"/>
        </a:xfrm>
      </p:grpSpPr>
      <p:sp>
        <p:nvSpPr>
          <p:cNvPr id="2" name="PlaceHolder 1"/>
          <p:cNvSpPr>
            <a:spLocks noGrp="1"/>
          </p:cNvSpPr>
          <p:nvPr>
            <p:ph type="sldNum" idx="17"/>
          </p:nvPr>
        </p:nvSpPr>
        <p:spPr/>
        <p:txBody>
          <a:bodyPr/>
          <a:p>
            <a:fld id="{158DF25E-C474-4727-B1C1-645EA7C236B4}"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VISÓRIA DE SEÇÃO DE BASE DE ROSCA">
    <p:spTree>
      <p:nvGrpSpPr>
        <p:cNvPr id="1" name=""/>
        <p:cNvGrpSpPr/>
        <p:nvPr/>
      </p:nvGrpSpPr>
      <p:grpSpPr>
        <a:xfrm>
          <a:off x="0" y="0"/>
          <a:ext cx="0" cy="0"/>
          <a:chOff x="0" y="0"/>
          <a:chExt cx="0" cy="0"/>
        </a:xfrm>
      </p:grpSpPr>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Opção de citação escura com RECUO À ESQUERDA">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Opção de citação escura CENTRALIZADA">
    <p:spTree>
      <p:nvGrpSpPr>
        <p:cNvPr id="1" name=""/>
        <p:cNvGrpSpPr/>
        <p:nvPr/>
      </p:nvGrpSpPr>
      <p:grpSpPr>
        <a:xfrm>
          <a:off x="0" y="0"/>
          <a:ext cx="0" cy="0"/>
          <a:chOff x="0" y="0"/>
          <a:chExt cx="0" cy="0"/>
        </a:xfrm>
      </p:grpSpPr>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Opção de citação escura com RECUO À ESQUERDA">
    <p:spTree>
      <p:nvGrpSpPr>
        <p:cNvPr id="1" name=""/>
        <p:cNvGrpSpPr/>
        <p:nvPr/>
      </p:nvGrpSpPr>
      <p:grpSpPr>
        <a:xfrm>
          <a:off x="0" y="0"/>
          <a:ext cx="0" cy="0"/>
          <a:chOff x="0" y="0"/>
          <a:chExt cx="0" cy="0"/>
        </a:xfrm>
      </p:grpSpPr>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Opção de citação clara CENTRALIZADA">
    <p:spTree>
      <p:nvGrpSpPr>
        <p:cNvPr id="1" name=""/>
        <p:cNvGrpSpPr/>
        <p:nvPr/>
      </p:nvGrpSpPr>
      <p:grpSpPr>
        <a:xfrm>
          <a:off x="0" y="0"/>
          <a:ext cx="0" cy="0"/>
          <a:chOff x="0" y="0"/>
          <a:chExt cx="0" cy="0"/>
        </a:xfrm>
      </p:grpSpPr>
      <p:sp>
        <p:nvSpPr>
          <p:cNvPr id="2" name="PlaceHolder 1"/>
          <p:cNvSpPr>
            <a:spLocks noGrp="1"/>
          </p:cNvSpPr>
          <p:nvPr>
            <p:ph type="sldNum" idx="18"/>
          </p:nvPr>
        </p:nvSpPr>
        <p:spPr/>
        <p:txBody>
          <a:bodyPr/>
          <a:p>
            <a:fld id="{E2D429CC-AE5D-49B0-809C-1ABDF3F9703F}"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Texto explicativo escuro Sem marcadores pequenos ">
    <p:spTree>
      <p:nvGrpSpPr>
        <p:cNvPr id="1" name=""/>
        <p:cNvGrpSpPr/>
        <p:nvPr/>
      </p:nvGrpSpPr>
      <p:grpSpPr>
        <a:xfrm>
          <a:off x="0" y="0"/>
          <a:ext cx="0" cy="0"/>
          <a:chOff x="0" y="0"/>
          <a:chExt cx="0" cy="0"/>
        </a:xfrm>
      </p:grpSpPr>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Texto explicativo Sem marcadores pequenos ">
    <p:spTree>
      <p:nvGrpSpPr>
        <p:cNvPr id="1" name=""/>
        <p:cNvGrpSpPr/>
        <p:nvPr/>
      </p:nvGrpSpPr>
      <p:grpSpPr>
        <a:xfrm>
          <a:off x="0" y="0"/>
          <a:ext cx="0" cy="0"/>
          <a:chOff x="0" y="0"/>
          <a:chExt cx="0" cy="0"/>
        </a:xfrm>
      </p:grpSpPr>
      <p:sp>
        <p:nvSpPr>
          <p:cNvPr id="2" name="PlaceHolder 1"/>
          <p:cNvSpPr>
            <a:spLocks noGrp="1"/>
          </p:cNvSpPr>
          <p:nvPr>
            <p:ph type="sldNum" idx="19"/>
          </p:nvPr>
        </p:nvSpPr>
        <p:spPr/>
        <p:txBody>
          <a:bodyPr/>
          <a:p>
            <a:fld id="{4800DC78-145C-4E53-9A4B-AC842A1D2C60}"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8_Título, 5 Pilares de texto meno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33D39C5B-C83D-42CC-8F1F-EB9E2FE45ADA}"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Título, 5 Pilares de texto menor">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C5C4832B-4885-4B61-BB59-E098729061EF}"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50-50 Layout de Fotos à Direita">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A9DC408A-7033-44B1-9B38-BBFF409E5936}"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50-50 Layout de Fotos à Direita">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444D4504-0663-4126-AA5A-463B66A8791C}"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50-50 Layout de Fotos à Direita">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C1EF5122-DD08-4478-8C04-0D52B585DE10}"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50-50 Layout de Fotos à Esquerda com texto">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725F7122-B206-4AEB-8A51-E19C1B641D3F}"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5_50-50 Layout de Fotos à Esquerda com texto">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p>
            <a:fld id="{3B35383A-7102-472A-935C-9BAD1E7F1CA6}"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png"/><Relationship Id="rId3" Type="http://schemas.openxmlformats.org/officeDocument/2006/relationships/hyperlink" Target="https://nealanalytics.com/creative/" TargetMode="External"/><Relationship Id="rId4" Type="http://schemas.openxmlformats.org/officeDocument/2006/relationships/hyperlink" Target="http://www.nealanalytics.com/neal-creative/templates/" TargetMode="External"/><Relationship Id="rId5" Type="http://schemas.openxmlformats.org/officeDocument/2006/relationships/image" Target="../media/image2.png"/><Relationship Id="rId6"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hyperlink" Target="http://www.nealanalytics.com/neal-creative/templates/" TargetMode="External"/><Relationship Id="rId3"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hyperlink" Target="https://nealanalytics.com/creative/" TargetMode="External"/><Relationship Id="rId3" Type="http://schemas.openxmlformats.org/officeDocument/2006/relationships/hyperlink" Target="http://www.nealanalytics.com/neal-creative/templates/" TargetMode="External"/><Relationship Id="rId4"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44000"/>
          </a:srgbClr>
        </a:solidFill>
      </p:bgPr>
    </p:bg>
    <p:spTree>
      <p:nvGrpSpPr>
        <p:cNvPr id="1" name=""/>
        <p:cNvGrpSpPr/>
        <p:nvPr/>
      </p:nvGrpSpPr>
      <p:grpSpPr>
        <a:xfrm>
          <a:off x="0" y="0"/>
          <a:ext cx="0" cy="0"/>
          <a:chOff x="0" y="0"/>
          <a:chExt cx="0" cy="0"/>
        </a:xfrm>
      </p:grpSpPr>
      <p:sp>
        <p:nvSpPr>
          <p:cNvPr id="0" name="Oval 17"/>
          <p:cNvSpPr/>
          <p:nvPr/>
        </p:nvSpPr>
        <p:spPr>
          <a:xfrm>
            <a:off x="1220040" y="-739440"/>
            <a:ext cx="9106560" cy="90334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1" name="Oval 18"/>
          <p:cNvSpPr/>
          <p:nvPr/>
        </p:nvSpPr>
        <p:spPr>
          <a:xfrm>
            <a:off x="1220040" y="-739440"/>
            <a:ext cx="9106560" cy="90334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2" name="Oval 20"/>
          <p:cNvSpPr/>
          <p:nvPr/>
        </p:nvSpPr>
        <p:spPr>
          <a:xfrm>
            <a:off x="5907600" y="3214080"/>
            <a:ext cx="2804760" cy="27820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3" name="Oval 21"/>
          <p:cNvSpPr/>
          <p:nvPr/>
        </p:nvSpPr>
        <p:spPr>
          <a:xfrm>
            <a:off x="5907600" y="3214080"/>
            <a:ext cx="2804760" cy="27820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22" name="PlaceHolder 1"/>
          <p:cNvSpPr>
            <a:spLocks noGrp="1"/>
          </p:cNvSpPr>
          <p:nvPr>
            <p:ph type="sldNum" idx="9"/>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42E3F7F5-E528-4A57-98F3-1963BB83115C}"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23" name="PlaceHolder 1"/>
          <p:cNvSpPr>
            <a:spLocks noGrp="1"/>
          </p:cNvSpPr>
          <p:nvPr>
            <p:ph type="sldNum" idx="10"/>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2511BE5B-F747-4CF8-8047-0104DE1FCBDB}"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24" name="Forma livre: Forma 18"/>
          <p:cNvSpPr/>
          <p:nvPr/>
        </p:nvSpPr>
        <p:spPr>
          <a:xfrm>
            <a:off x="3803760" y="-65160"/>
            <a:ext cx="4583520" cy="2296800"/>
          </a:xfrm>
          <a:custGeom>
            <a:avLst/>
            <a:gdLst>
              <a:gd name="textAreaLeft" fmla="*/ 0 w 4583520"/>
              <a:gd name="textAreaRight" fmla="*/ 4584600 w 4583520"/>
              <a:gd name="textAreaTop" fmla="*/ 0 h 2296800"/>
              <a:gd name="textAreaBottom" fmla="*/ 2297880 h 2296800"/>
            </a:gdLst>
            <a:ahLst/>
            <a:rect l="textAreaLeft" t="textAreaTop" r="textAreaRight" b="textAreaBottom"/>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a:noFill/>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ffffff"/>
              </a:solidFill>
              <a:latin typeface="Segoe UI"/>
            </a:endParaRPr>
          </a:p>
        </p:txBody>
      </p:sp>
      <p:sp>
        <p:nvSpPr>
          <p:cNvPr id="25" name="Espaço Reservado para Rodapé 4"/>
          <p:cNvSpPr/>
          <p:nvPr/>
        </p:nvSpPr>
        <p:spPr>
          <a:xfrm>
            <a:off x="4038480" y="6356520"/>
            <a:ext cx="4113720" cy="3639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tabLst>
                <a:tab algn="l" pos="0"/>
              </a:tabLst>
            </a:pPr>
            <a:endParaRPr b="0" lang="pt-BR" sz="1100" spc="-1" strike="noStrike">
              <a:solidFill>
                <a:srgbClr val="ffffff"/>
              </a:solidFill>
              <a:latin typeface="Segoe U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26" name="PlaceHolder 1"/>
          <p:cNvSpPr>
            <a:spLocks noGrp="1"/>
          </p:cNvSpPr>
          <p:nvPr>
            <p:ph type="sldNum" idx="11"/>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lt1"/>
                </a:solidFill>
                <a:latin typeface="Segoe UI"/>
              </a:defRPr>
            </a:lvl1pPr>
          </a:lstStyle>
          <a:p>
            <a:pPr indent="0" algn="r" defTabSz="914400">
              <a:lnSpc>
                <a:spcPct val="100000"/>
              </a:lnSpc>
              <a:buNone/>
              <a:tabLst>
                <a:tab algn="l" pos="0"/>
              </a:tabLst>
            </a:pPr>
            <a:fld id="{1A25328A-3CE9-4FAD-A728-B882E6336169}" type="slidenum">
              <a:rPr b="0" lang="pt-BR" sz="1200" spc="-1" strike="noStrike">
                <a:solidFill>
                  <a:schemeClr val="lt1"/>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27" name="Retângulo 9"/>
          <p:cNvSpPr/>
          <p:nvPr/>
        </p:nvSpPr>
        <p:spPr>
          <a:xfrm>
            <a:off x="0" y="0"/>
            <a:ext cx="12191040" cy="29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28" name="PlaceHolder 1"/>
          <p:cNvSpPr>
            <a:spLocks noGrp="1"/>
          </p:cNvSpPr>
          <p:nvPr>
            <p:ph type="sldNum" idx="12"/>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2E919509-6E44-461F-ACC0-37237A5DCB0A}"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44000"/>
          </a:srgbClr>
        </a:solidFill>
      </p:bgPr>
    </p:bg>
    <p:spTree>
      <p:nvGrpSpPr>
        <p:cNvPr id="1" name=""/>
        <p:cNvGrpSpPr/>
        <p:nvPr/>
      </p:nvGrpSpPr>
      <p:grpSpPr>
        <a:xfrm>
          <a:off x="0" y="0"/>
          <a:ext cx="0" cy="0"/>
          <a:chOff x="0" y="0"/>
          <a:chExt cx="0" cy="0"/>
        </a:xfrm>
      </p:grpSpPr>
      <p:sp>
        <p:nvSpPr>
          <p:cNvPr id="29" name="PlaceHolder 1"/>
          <p:cNvSpPr>
            <a:spLocks noGrp="1"/>
          </p:cNvSpPr>
          <p:nvPr>
            <p:ph type="sldNum" idx="13"/>
          </p:nvPr>
        </p:nvSpPr>
        <p:spPr>
          <a:xfrm>
            <a:off x="11747520" y="6465240"/>
            <a:ext cx="43020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547D3D14-23E3-432D-B2F0-78D6E7C2F2E6}" type="slidenum">
              <a:rPr b="0" lang="pt-BR" sz="1200" spc="-1" strike="noStrike">
                <a:solidFill>
                  <a:schemeClr val="dk2"/>
                </a:solidFill>
                <a:latin typeface="Segoe UI"/>
              </a:rPr>
              <a:t>&lt;número&gt;</a:t>
            </a:fld>
            <a:endParaRPr b="0" lang="pt-BR" sz="1200" spc="-1" strike="noStrike">
              <a:solidFill>
                <a:srgbClr val="ffffff"/>
              </a:solidFill>
              <a:latin typeface="Times New Roman"/>
            </a:endParaRPr>
          </a:p>
        </p:txBody>
      </p:sp>
      <p:sp>
        <p:nvSpPr>
          <p:cNvPr id="30"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t-BR" sz="4400" spc="-1" strike="noStrike">
                <a:solidFill>
                  <a:srgbClr val="ffffff"/>
                </a:solidFill>
                <a:latin typeface="Arial"/>
              </a:rPr>
              <a:t>Clique para editar o formato do texto do título</a:t>
            </a:r>
            <a:endParaRPr b="0" lang="pt-BR" sz="4400" spc="-1" strike="noStrike">
              <a:solidFill>
                <a:srgbClr val="ffffff"/>
              </a:solidFill>
              <a:latin typeface="Arial"/>
            </a:endParaRPr>
          </a:p>
        </p:txBody>
      </p:sp>
      <p:sp>
        <p:nvSpPr>
          <p:cNvPr id="31"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pt-BR" sz="3200" spc="-1" strike="noStrike">
                <a:solidFill>
                  <a:srgbClr val="ffffff"/>
                </a:solidFill>
                <a:latin typeface="Arial"/>
              </a:rPr>
              <a:t>Clique para editar o formato de texto dos tópicos</a:t>
            </a:r>
            <a:endParaRPr b="0" lang="pt-BR"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pt-BR" sz="2800" spc="-1" strike="noStrike">
                <a:solidFill>
                  <a:srgbClr val="ffffff"/>
                </a:solidFill>
                <a:latin typeface="Arial"/>
              </a:rPr>
              <a:t>2.º nível de tópicos</a:t>
            </a:r>
            <a:endParaRPr b="0" lang="pt-BR"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pt-BR" sz="2400" spc="-1" strike="noStrike">
                <a:solidFill>
                  <a:srgbClr val="ffffff"/>
                </a:solidFill>
                <a:latin typeface="Arial"/>
              </a:rPr>
              <a:t>3.º nível de tópicos</a:t>
            </a:r>
            <a:endParaRPr b="0" lang="pt-BR"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pt-BR" sz="2000" spc="-1" strike="noStrike">
                <a:solidFill>
                  <a:srgbClr val="ffffff"/>
                </a:solidFill>
                <a:latin typeface="Arial"/>
              </a:rPr>
              <a:t>4.º nível de tópicos</a:t>
            </a:r>
            <a:endParaRPr b="0" lang="pt-BR"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pt-BR" sz="2000" spc="-1" strike="noStrike">
                <a:solidFill>
                  <a:srgbClr val="ffffff"/>
                </a:solidFill>
                <a:latin typeface="Arial"/>
              </a:rPr>
              <a:t>5.º nível de tópicos</a:t>
            </a:r>
            <a:endParaRPr b="0" lang="pt-BR"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pt-BR" sz="2000" spc="-1" strike="noStrike">
                <a:solidFill>
                  <a:srgbClr val="ffffff"/>
                </a:solidFill>
                <a:latin typeface="Arial"/>
              </a:rPr>
              <a:t>6.º nível de tópicos</a:t>
            </a:r>
            <a:endParaRPr b="0" lang="pt-BR"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pt-BR" sz="2000" spc="-1" strike="noStrike">
                <a:solidFill>
                  <a:srgbClr val="ffffff"/>
                </a:solidFill>
                <a:latin typeface="Arial"/>
              </a:rPr>
              <a:t>7.º nível de tópicos</a:t>
            </a:r>
            <a:endParaRPr b="0" lang="pt-BR"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32" name="PlaceHolder 1"/>
          <p:cNvSpPr>
            <a:spLocks noGrp="1"/>
          </p:cNvSpPr>
          <p:nvPr>
            <p:ph type="sldNum" idx="14"/>
          </p:nvPr>
        </p:nvSpPr>
        <p:spPr>
          <a:xfrm>
            <a:off x="11747520" y="6465240"/>
            <a:ext cx="43020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9A0DB47D-ADEC-4DE0-89C0-204781E1642C}"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33" name="PlaceHolder 1"/>
          <p:cNvSpPr>
            <a:spLocks noGrp="1"/>
          </p:cNvSpPr>
          <p:nvPr>
            <p:ph type="sldNum" idx="15"/>
          </p:nvPr>
        </p:nvSpPr>
        <p:spPr>
          <a:xfrm>
            <a:off x="11747520" y="6465240"/>
            <a:ext cx="43020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C4367C06-7BEA-45EC-AACB-FE14C1463202}"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pic>
        <p:nvPicPr>
          <p:cNvPr id="34" name="Imagem 4" descr=""/>
          <p:cNvPicPr/>
          <p:nvPr/>
        </p:nvPicPr>
        <p:blipFill>
          <a:blip r:embed="rId2"/>
          <a:stretch/>
        </p:blipFill>
        <p:spPr>
          <a:xfrm>
            <a:off x="-12960" y="-21240"/>
            <a:ext cx="12191040" cy="6850440"/>
          </a:xfrm>
          <a:prstGeom prst="rect">
            <a:avLst/>
          </a:prstGeom>
          <a:ln w="0">
            <a:noFill/>
          </a:ln>
        </p:spPr>
      </p:pic>
      <p:sp>
        <p:nvSpPr>
          <p:cNvPr id="35" name="Caixa de Texto 5">
            <a:hlinkClick r:id="rId3"/>
          </p:cNvPr>
          <p:cNvSpPr/>
          <p:nvPr/>
        </p:nvSpPr>
        <p:spPr>
          <a:xfrm>
            <a:off x="4961160" y="93960"/>
            <a:ext cx="2268360" cy="315360"/>
          </a:xfrm>
          <a:prstGeom prst="roundRect">
            <a:avLst>
              <a:gd name="adj" fmla="val 50000"/>
            </a:avLst>
          </a:prstGeom>
          <a:solidFill>
            <a:schemeClr val="accent4"/>
          </a:solidFill>
          <a:ln w="0">
            <a:noFill/>
          </a:ln>
        </p:spPr>
        <p:style>
          <a:lnRef idx="0"/>
          <a:fillRef idx="0"/>
          <a:effectRef idx="0"/>
          <a:fontRef idx="minor"/>
        </p:style>
        <p:txBody>
          <a:bodyPr lIns="0" rIns="0" tIns="45000" bIns="45000" anchor="ctr">
            <a:noAutofit/>
          </a:bodyPr>
          <a:p>
            <a:pPr algn="ctr" defTabSz="914400">
              <a:lnSpc>
                <a:spcPct val="100000"/>
              </a:lnSpc>
              <a:tabLst>
                <a:tab algn="l" pos="0"/>
              </a:tabLst>
            </a:pPr>
            <a:r>
              <a:rPr b="0" lang="pt-BR" sz="1050" spc="-1" strike="noStrike">
                <a:solidFill>
                  <a:schemeClr val="dk1"/>
                </a:solidFill>
                <a:latin typeface="Segoe UI"/>
              </a:rPr>
              <a:t>Neal Creative | clique e </a:t>
            </a:r>
            <a:r>
              <a:rPr b="1" lang="pt-BR" sz="1050" spc="-1" strike="noStrike">
                <a:solidFill>
                  <a:schemeClr val="dk1"/>
                </a:solidFill>
                <a:latin typeface="Segoe UI"/>
              </a:rPr>
              <a:t>Saiba mais</a:t>
            </a:r>
            <a:endParaRPr b="0" lang="pt-BR" sz="1050" spc="-1" strike="noStrike">
              <a:solidFill>
                <a:srgbClr val="000000"/>
              </a:solidFill>
              <a:latin typeface="Arial"/>
            </a:endParaRPr>
          </a:p>
        </p:txBody>
      </p:sp>
      <p:sp>
        <p:nvSpPr>
          <p:cNvPr id="36" name="Caixa de Texto 6">
            <a:hlinkClick r:id="rId4"/>
          </p:cNvPr>
          <p:cNvSpPr/>
          <p:nvPr/>
        </p:nvSpPr>
        <p:spPr>
          <a:xfrm>
            <a:off x="8640" y="6548400"/>
            <a:ext cx="1191960" cy="343080"/>
          </a:xfrm>
          <a:prstGeom prst="roundRect">
            <a:avLst>
              <a:gd name="adj" fmla="val 50000"/>
            </a:avLst>
          </a:prstGeom>
          <a:noFill/>
          <a:ln w="0">
            <a:noFill/>
          </a:ln>
        </p:spPr>
        <p:style>
          <a:lnRef idx="0"/>
          <a:fillRef idx="0"/>
          <a:effectRef idx="0"/>
          <a:fontRef idx="minor"/>
        </p:style>
        <p:txBody>
          <a:bodyPr wrap="none" lIns="90000" rIns="90000" tIns="45000" bIns="45000" anchor="t">
            <a:spAutoFit/>
          </a:bodyPr>
          <a:p>
            <a:pPr defTabSz="914400">
              <a:lnSpc>
                <a:spcPct val="100000"/>
              </a:lnSpc>
              <a:tabLst>
                <a:tab algn="l" pos="0"/>
              </a:tabLst>
            </a:pPr>
            <a:r>
              <a:rPr b="0" lang="pt-BR" sz="1000" spc="-1" strike="noStrike">
                <a:solidFill>
                  <a:schemeClr val="dk1"/>
                </a:solidFill>
                <a:latin typeface="Segoe UI"/>
              </a:rPr>
              <a:t>Neal Creative </a:t>
            </a:r>
            <a:r>
              <a:rPr b="0" lang="pt-BR" sz="900" spc="-1" strike="noStrike">
                <a:solidFill>
                  <a:schemeClr val="dk1"/>
                </a:solidFill>
                <a:latin typeface="Segoe UI"/>
              </a:rPr>
              <a:t>©</a:t>
            </a:r>
            <a:r>
              <a:rPr b="0" lang="pt-BR" sz="1000" spc="-1" strike="noStrike">
                <a:solidFill>
                  <a:schemeClr val="dk1"/>
                </a:solidFill>
                <a:latin typeface="Segoe UI"/>
              </a:rPr>
              <a:t> </a:t>
            </a:r>
            <a:endParaRPr b="0" lang="pt-BR" sz="1000" spc="-1" strike="noStrike">
              <a:solidFill>
                <a:srgbClr val="000000"/>
              </a:solidFill>
              <a:latin typeface="Arial"/>
            </a:endParaRPr>
          </a:p>
        </p:txBody>
      </p:sp>
      <p:grpSp>
        <p:nvGrpSpPr>
          <p:cNvPr id="37" name="Grupo 7"/>
          <p:cNvGrpSpPr/>
          <p:nvPr/>
        </p:nvGrpSpPr>
        <p:grpSpPr>
          <a:xfrm>
            <a:off x="5976000" y="3634560"/>
            <a:ext cx="2036160" cy="1797480"/>
            <a:chOff x="5976000" y="3634560"/>
            <a:chExt cx="2036160" cy="1797480"/>
          </a:xfrm>
        </p:grpSpPr>
        <p:pic>
          <p:nvPicPr>
            <p:cNvPr id="38" name="Imagem 8" descr=""/>
            <p:cNvPicPr/>
            <p:nvPr/>
          </p:nvPicPr>
          <p:blipFill>
            <a:blip r:embed="rId5"/>
            <a:stretch/>
          </p:blipFill>
          <p:spPr>
            <a:xfrm>
              <a:off x="6076800" y="4142160"/>
              <a:ext cx="828000" cy="1289880"/>
            </a:xfrm>
            <a:prstGeom prst="rect">
              <a:avLst/>
            </a:prstGeom>
            <a:ln w="0">
              <a:noFill/>
            </a:ln>
          </p:spPr>
        </p:pic>
        <p:sp>
          <p:nvSpPr>
            <p:cNvPr id="39" name="Caixa de Texto 9"/>
            <p:cNvSpPr/>
            <p:nvPr/>
          </p:nvSpPr>
          <p:spPr>
            <a:xfrm>
              <a:off x="5976000" y="3634560"/>
              <a:ext cx="2036160" cy="502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pt-BR" sz="900" spc="-1" strike="noStrike">
                  <a:solidFill>
                    <a:schemeClr val="dk1">
                      <a:lumMod val="65000"/>
                      <a:lumOff val="35000"/>
                    </a:schemeClr>
                  </a:solidFill>
                  <a:latin typeface="Segoe UI"/>
                </a:rPr>
                <a:t>DICA</a:t>
              </a:r>
              <a:r>
                <a:rPr b="0" lang="pt-BR" sz="900" spc="-1" strike="noStrike">
                  <a:solidFill>
                    <a:schemeClr val="dk1">
                      <a:lumMod val="65000"/>
                      <a:lumOff val="35000"/>
                    </a:schemeClr>
                  </a:solidFill>
                  <a:latin typeface="Calibri"/>
                </a:rPr>
                <a:t>: use a paleta de c</a:t>
              </a:r>
              <a:r>
                <a:rPr b="0" lang="pt-BR" sz="900" spc="-1" strike="noStrike">
                  <a:solidFill>
                    <a:schemeClr val="dk1">
                      <a:lumMod val="65000"/>
                      <a:lumOff val="35000"/>
                    </a:schemeClr>
                  </a:solidFill>
                  <a:latin typeface="Segoe UI"/>
                </a:rPr>
                <a:t>ores interna com verde e amarelo para textos explicativos e destaques</a:t>
              </a:r>
              <a:endParaRPr b="0" lang="pt-BR" sz="900" spc="-1" strike="noStrike">
                <a:solidFill>
                  <a:srgbClr val="000000"/>
                </a:solidFill>
                <a:latin typeface="Arial"/>
              </a:endParaRPr>
            </a:p>
          </p:txBody>
        </p:sp>
      </p:grpSp>
      <p:sp>
        <p:nvSpPr>
          <p:cNvPr id="40" name="PlaceHolder 1"/>
          <p:cNvSpPr>
            <a:spLocks noGrp="1"/>
          </p:cNvSpPr>
          <p:nvPr>
            <p:ph type="sldNum" idx="16"/>
          </p:nvPr>
        </p:nvSpPr>
        <p:spPr>
          <a:xfrm>
            <a:off x="11747520" y="6465240"/>
            <a:ext cx="43020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63F2680F-2488-4555-90A5-CB30A4AC4F45}"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6"/>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44000"/>
          </a:srgbClr>
        </a:solidFill>
      </p:bgPr>
    </p:bg>
    <p:spTree>
      <p:nvGrpSpPr>
        <p:cNvPr id="1" name=""/>
        <p:cNvGrpSpPr/>
        <p:nvPr/>
      </p:nvGrpSpPr>
      <p:grpSpPr>
        <a:xfrm>
          <a:off x="0" y="0"/>
          <a:ext cx="0" cy="0"/>
          <a:chOff x="0" y="0"/>
          <a:chExt cx="0" cy="0"/>
        </a:xfrm>
      </p:grpSpPr>
      <p:sp>
        <p:nvSpPr>
          <p:cNvPr id="41" name="Oval 17"/>
          <p:cNvSpPr/>
          <p:nvPr/>
        </p:nvSpPr>
        <p:spPr>
          <a:xfrm>
            <a:off x="1220040" y="-739440"/>
            <a:ext cx="9106560" cy="90334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42" name="Oval 18"/>
          <p:cNvSpPr/>
          <p:nvPr/>
        </p:nvSpPr>
        <p:spPr>
          <a:xfrm>
            <a:off x="1220040" y="-739440"/>
            <a:ext cx="9106560" cy="90334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43" name="Oval 20"/>
          <p:cNvSpPr/>
          <p:nvPr/>
        </p:nvSpPr>
        <p:spPr>
          <a:xfrm>
            <a:off x="5907600" y="3214080"/>
            <a:ext cx="2804760" cy="27820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44" name="Oval 21"/>
          <p:cNvSpPr/>
          <p:nvPr/>
        </p:nvSpPr>
        <p:spPr>
          <a:xfrm>
            <a:off x="5907600" y="3214080"/>
            <a:ext cx="2804760" cy="2782080"/>
          </a:xfrm>
          <a:prstGeom prst="ellipse">
            <a:avLst/>
          </a:prstGeom>
          <a:noFill/>
          <a:ln w="19050">
            <a:solidFill>
              <a:srgbClr val="75d1ff"/>
            </a:solidFill>
            <a:miter/>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45" name="Caixa de Texto 7">
            <a:hlinkClick r:id="rId2"/>
          </p:cNvPr>
          <p:cNvSpPr/>
          <p:nvPr/>
        </p:nvSpPr>
        <p:spPr>
          <a:xfrm>
            <a:off x="200160" y="6337800"/>
            <a:ext cx="1191960" cy="343080"/>
          </a:xfrm>
          <a:prstGeom prst="roundRect">
            <a:avLst>
              <a:gd name="adj" fmla="val 50000"/>
            </a:avLst>
          </a:prstGeom>
          <a:noFill/>
          <a:ln w="0">
            <a:noFill/>
          </a:ln>
        </p:spPr>
        <p:style>
          <a:lnRef idx="0"/>
          <a:fillRef idx="0"/>
          <a:effectRef idx="0"/>
          <a:fontRef idx="minor"/>
        </p:style>
        <p:txBody>
          <a:bodyPr wrap="none" lIns="90000" rIns="90000" tIns="45000" bIns="45000" anchor="t">
            <a:spAutoFit/>
          </a:bodyPr>
          <a:p>
            <a:pPr defTabSz="914400">
              <a:lnSpc>
                <a:spcPct val="100000"/>
              </a:lnSpc>
              <a:tabLst>
                <a:tab algn="l" pos="0"/>
              </a:tabLst>
            </a:pPr>
            <a:r>
              <a:rPr b="0" lang="pt-BR" sz="1000" spc="-1" strike="noStrike">
                <a:solidFill>
                  <a:schemeClr val="lt2">
                    <a:lumMod val="50000"/>
                  </a:schemeClr>
                </a:solidFill>
                <a:latin typeface="Segoe UI"/>
              </a:rPr>
              <a:t>Neal Creative </a:t>
            </a:r>
            <a:r>
              <a:rPr b="0" lang="pt-BR" sz="900" spc="-1" strike="noStrike">
                <a:solidFill>
                  <a:schemeClr val="lt2">
                    <a:lumMod val="50000"/>
                  </a:schemeClr>
                </a:solidFill>
                <a:latin typeface="Segoe UI"/>
              </a:rPr>
              <a:t>©</a:t>
            </a:r>
            <a:r>
              <a:rPr b="0" lang="pt-BR" sz="1000" spc="-1" strike="noStrike">
                <a:solidFill>
                  <a:schemeClr val="lt2">
                    <a:lumMod val="50000"/>
                  </a:schemeClr>
                </a:solidFill>
                <a:latin typeface="Segoe UI"/>
              </a:rPr>
              <a:t> </a:t>
            </a:r>
            <a:endParaRPr b="0" lang="pt-BR" sz="1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5"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4" name="Forma livre: Forma 13"/>
          <p:cNvSpPr/>
          <p:nvPr/>
        </p:nvSpPr>
        <p:spPr>
          <a:xfrm>
            <a:off x="129600" y="0"/>
            <a:ext cx="4740120" cy="2352240"/>
          </a:xfrm>
          <a:custGeom>
            <a:avLst/>
            <a:gdLst>
              <a:gd name="textAreaLeft" fmla="*/ 0 w 4740120"/>
              <a:gd name="textAreaRight" fmla="*/ 4741200 w 4740120"/>
              <a:gd name="textAreaTop" fmla="*/ 0 h 2352240"/>
              <a:gd name="textAreaBottom" fmla="*/ 2353320 h 2352240"/>
            </a:gdLst>
            <a:ahLst/>
            <a:rect l="textAreaLeft" t="textAreaTop" r="textAreaRight" b="textAreaBottom"/>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5" name="PlaceHolder 1"/>
          <p:cNvSpPr>
            <a:spLocks noGrp="1"/>
          </p:cNvSpPr>
          <p:nvPr>
            <p:ph type="sldNum" idx="1"/>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2D5090DA-A6AC-4B72-98A5-2260B8E20773}"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46" name="Retângulo 9"/>
          <p:cNvSpPr/>
          <p:nvPr/>
        </p:nvSpPr>
        <p:spPr>
          <a:xfrm>
            <a:off x="0" y="0"/>
            <a:ext cx="12191040" cy="29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47" name="Caixa de texto 11">
            <a:hlinkClick r:id="rId2"/>
          </p:cNvPr>
          <p:cNvSpPr/>
          <p:nvPr/>
        </p:nvSpPr>
        <p:spPr>
          <a:xfrm>
            <a:off x="9103320" y="6298200"/>
            <a:ext cx="2437560" cy="364680"/>
          </a:xfrm>
          <a:prstGeom prst="roundRect">
            <a:avLst>
              <a:gd name="adj" fmla="val 50000"/>
            </a:avLst>
          </a:prstGeom>
          <a:solidFill>
            <a:srgbClr val="004568"/>
          </a:solidFill>
          <a:ln w="0">
            <a:noFill/>
          </a:ln>
        </p:spPr>
        <p:style>
          <a:lnRef idx="0"/>
          <a:fillRef idx="0"/>
          <a:effectRef idx="0"/>
          <a:fontRef idx="minor"/>
        </p:style>
        <p:txBody>
          <a:bodyPr wrap="none" lIns="90000" rIns="90000" tIns="45000" bIns="45000" anchor="t">
            <a:spAutoFit/>
          </a:bodyPr>
          <a:p>
            <a:pPr defTabSz="914400">
              <a:lnSpc>
                <a:spcPct val="100000"/>
              </a:lnSpc>
              <a:tabLst>
                <a:tab algn="l" pos="0"/>
              </a:tabLst>
            </a:pPr>
            <a:r>
              <a:rPr b="0" lang="pt-BR" sz="1100" spc="-1" strike="noStrike">
                <a:solidFill>
                  <a:srgbClr val="ffffff"/>
                </a:solidFill>
                <a:latin typeface="Segoe UI"/>
              </a:rPr>
              <a:t>Neal Creative | clique e </a:t>
            </a:r>
            <a:r>
              <a:rPr b="1" lang="pt-BR" sz="1100" spc="-1" strike="noStrike">
                <a:solidFill>
                  <a:srgbClr val="ffffff"/>
                </a:solidFill>
                <a:latin typeface="Segoe UI"/>
              </a:rPr>
              <a:t>Saiba mais</a:t>
            </a:r>
            <a:endParaRPr b="0" lang="pt-BR" sz="1100" spc="-1" strike="noStrike">
              <a:solidFill>
                <a:srgbClr val="ffffff"/>
              </a:solidFill>
              <a:latin typeface="Arial"/>
            </a:endParaRPr>
          </a:p>
        </p:txBody>
      </p:sp>
      <p:sp>
        <p:nvSpPr>
          <p:cNvPr id="48" name="Caixa de texto 12">
            <a:hlinkClick r:id="rId3"/>
          </p:cNvPr>
          <p:cNvSpPr/>
          <p:nvPr/>
        </p:nvSpPr>
        <p:spPr>
          <a:xfrm>
            <a:off x="200160" y="6337800"/>
            <a:ext cx="1191960" cy="343080"/>
          </a:xfrm>
          <a:prstGeom prst="roundRect">
            <a:avLst>
              <a:gd name="adj" fmla="val 50000"/>
            </a:avLst>
          </a:prstGeom>
          <a:noFill/>
          <a:ln w="0">
            <a:noFill/>
          </a:ln>
        </p:spPr>
        <p:style>
          <a:lnRef idx="0"/>
          <a:fillRef idx="0"/>
          <a:effectRef idx="0"/>
          <a:fontRef idx="minor"/>
        </p:style>
        <p:txBody>
          <a:bodyPr wrap="none" lIns="90000" rIns="90000" tIns="45000" bIns="45000" anchor="t">
            <a:spAutoFit/>
          </a:bodyPr>
          <a:p>
            <a:pPr defTabSz="914400">
              <a:lnSpc>
                <a:spcPct val="100000"/>
              </a:lnSpc>
              <a:tabLst>
                <a:tab algn="l" pos="0"/>
              </a:tabLst>
            </a:pPr>
            <a:r>
              <a:rPr b="0" lang="pt-BR" sz="1000" spc="-1" strike="noStrike">
                <a:solidFill>
                  <a:schemeClr val="lt1">
                    <a:lumMod val="75000"/>
                  </a:schemeClr>
                </a:solidFill>
                <a:latin typeface="Segoe UI"/>
              </a:rPr>
              <a:t>Neal Creative </a:t>
            </a:r>
            <a:r>
              <a:rPr b="0" lang="pt-BR" sz="900" spc="-1" strike="noStrike">
                <a:solidFill>
                  <a:schemeClr val="lt1">
                    <a:lumMod val="75000"/>
                  </a:schemeClr>
                </a:solidFill>
                <a:latin typeface="Segoe UI"/>
              </a:rPr>
              <a:t>©</a:t>
            </a:r>
            <a:r>
              <a:rPr b="0" lang="pt-BR" sz="1000" spc="-1" strike="noStrike">
                <a:solidFill>
                  <a:schemeClr val="lt1">
                    <a:lumMod val="75000"/>
                  </a:schemeClr>
                </a:solidFill>
                <a:latin typeface="Segoe UI"/>
              </a:rPr>
              <a:t> </a:t>
            </a:r>
            <a:endParaRPr b="0" lang="pt-BR" sz="1000" spc="-1" strike="noStrike">
              <a:solidFill>
                <a:srgbClr val="000000"/>
              </a:solidFill>
              <a:latin typeface="Arial"/>
            </a:endParaRPr>
          </a:p>
        </p:txBody>
      </p:sp>
      <p:sp>
        <p:nvSpPr>
          <p:cNvPr id="49" name="PlaceHolder 1"/>
          <p:cNvSpPr>
            <a:spLocks noGrp="1"/>
          </p:cNvSpPr>
          <p:nvPr>
            <p:ph type="sldNum" idx="17"/>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5CE83C9E-B6E3-4BD5-9065-172109EF39C8}"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4"/>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44000"/>
          </a:srgbClr>
        </a:solidFill>
      </p:bgPr>
    </p:bg>
    <p:spTree>
      <p:nvGrpSpPr>
        <p:cNvPr id="1" name=""/>
        <p:cNvGrpSpPr/>
        <p:nvPr/>
      </p:nvGrpSpPr>
      <p:grpSpPr>
        <a:xfrm>
          <a:off x="0" y="0"/>
          <a:ext cx="0" cy="0"/>
          <a:chOff x="0" y="0"/>
          <a:chExt cx="0" cy="0"/>
        </a:xfrm>
      </p:grpSpPr>
      <p:sp>
        <p:nvSpPr>
          <p:cNvPr id="50" name="Oval 6"/>
          <p:cNvSpPr/>
          <p:nvPr/>
        </p:nvSpPr>
        <p:spPr>
          <a:xfrm>
            <a:off x="2861640" y="158040"/>
            <a:ext cx="6482160" cy="6482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51" name="pontos"/>
          <p:cNvSpPr/>
          <p:nvPr/>
        </p:nvSpPr>
        <p:spPr>
          <a:xfrm>
            <a:off x="3448800" y="745200"/>
            <a:ext cx="5307840" cy="5307840"/>
          </a:xfrm>
          <a:prstGeom prst="ellipse">
            <a:avLst/>
          </a:prstGeom>
          <a:noFill/>
          <a:ln cap="rnd" w="184150">
            <a:solidFill>
              <a:srgbClr val="ffc000"/>
            </a:solidFill>
            <a:prstDash val="sysDot"/>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pt-BR" sz="18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52" name="Forma livre: Forma 6"/>
          <p:cNvSpPr/>
          <p:nvPr/>
        </p:nvSpPr>
        <p:spPr>
          <a:xfrm>
            <a:off x="129600" y="0"/>
            <a:ext cx="2748240" cy="1363680"/>
          </a:xfrm>
          <a:custGeom>
            <a:avLst/>
            <a:gdLst>
              <a:gd name="textAreaLeft" fmla="*/ 0 w 2748240"/>
              <a:gd name="textAreaRight" fmla="*/ 2749320 w 2748240"/>
              <a:gd name="textAreaTop" fmla="*/ 0 h 1363680"/>
              <a:gd name="textAreaBottom" fmla="*/ 1364760 h 1363680"/>
            </a:gdLst>
            <a:ahLst/>
            <a:rect l="textAreaLeft" t="textAreaTop" r="textAreaRight" b="textAreaBottom"/>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53" name="Forma livre: Forma 6"/>
          <p:cNvSpPr/>
          <p:nvPr/>
        </p:nvSpPr>
        <p:spPr>
          <a:xfrm>
            <a:off x="129600" y="0"/>
            <a:ext cx="2748240" cy="1363680"/>
          </a:xfrm>
          <a:custGeom>
            <a:avLst/>
            <a:gdLst>
              <a:gd name="textAreaLeft" fmla="*/ 0 w 2748240"/>
              <a:gd name="textAreaRight" fmla="*/ 2749320 w 2748240"/>
              <a:gd name="textAreaTop" fmla="*/ 0 h 1363680"/>
              <a:gd name="textAreaBottom" fmla="*/ 1364760 h 1363680"/>
            </a:gdLst>
            <a:ahLst/>
            <a:rect l="textAreaLeft" t="textAreaTop" r="textAreaRight" b="textAreaBottom"/>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54" name="Forma livre: Forma 6"/>
          <p:cNvSpPr/>
          <p:nvPr/>
        </p:nvSpPr>
        <p:spPr>
          <a:xfrm>
            <a:off x="129600" y="0"/>
            <a:ext cx="2748240" cy="1363680"/>
          </a:xfrm>
          <a:custGeom>
            <a:avLst/>
            <a:gdLst>
              <a:gd name="textAreaLeft" fmla="*/ 0 w 2748240"/>
              <a:gd name="textAreaRight" fmla="*/ 2749320 w 2748240"/>
              <a:gd name="textAreaTop" fmla="*/ 0 h 1363680"/>
              <a:gd name="textAreaBottom" fmla="*/ 1364760 h 1363680"/>
            </a:gdLst>
            <a:ahLst/>
            <a:rect l="textAreaLeft" t="textAreaTop" r="textAreaRight" b="textAreaBottom"/>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t-BR" sz="4400" spc="-1" strike="noStrike">
                <a:solidFill>
                  <a:srgbClr val="000000"/>
                </a:solidFill>
                <a:latin typeface="Arial"/>
              </a:rPr>
              <a:t>Clique para editar o formato do texto do título</a:t>
            </a:r>
            <a:endParaRPr b="0" lang="pt-BR" sz="4400" spc="-1" strike="noStrike">
              <a:solidFill>
                <a:srgbClr val="000000"/>
              </a:solidFill>
              <a:latin typeface="Arial"/>
            </a:endParaRPr>
          </a:p>
        </p:txBody>
      </p:sp>
      <p:sp>
        <p:nvSpPr>
          <p:cNvPr id="5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3200" spc="-1" strike="noStrike">
                <a:solidFill>
                  <a:srgbClr val="000000"/>
                </a:solidFill>
                <a:latin typeface="Arial"/>
              </a:rPr>
              <a:t>Clique para editar o formato de texto dos tópicos</a:t>
            </a:r>
            <a:endParaRPr b="0" lang="pt-B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2800" spc="-1" strike="noStrike">
                <a:solidFill>
                  <a:srgbClr val="000000"/>
                </a:solidFill>
                <a:latin typeface="Arial"/>
              </a:rPr>
              <a:t>2.º nível de tópicos</a:t>
            </a:r>
            <a:endParaRPr b="0" lang="pt-B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2400" spc="-1" strike="noStrike">
                <a:solidFill>
                  <a:srgbClr val="000000"/>
                </a:solidFill>
                <a:latin typeface="Arial"/>
              </a:rPr>
              <a:t>3.º nível de tópicos</a:t>
            </a:r>
            <a:endParaRPr b="0" lang="pt-B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2000" spc="-1" strike="noStrike">
                <a:solidFill>
                  <a:srgbClr val="000000"/>
                </a:solidFill>
                <a:latin typeface="Arial"/>
              </a:rPr>
              <a:t>4.º nível de tópicos</a:t>
            </a:r>
            <a:endParaRPr b="0" lang="pt-B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Arial"/>
              </a:rPr>
              <a:t>5.º nível de tópicos</a:t>
            </a:r>
            <a:endParaRPr b="0" lang="pt-B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Arial"/>
              </a:rPr>
              <a:t>6.º nível de tópicos</a:t>
            </a:r>
            <a:endParaRPr b="0" lang="pt-B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Arial"/>
              </a:rPr>
              <a:t>7.º nível de tópicos</a:t>
            </a:r>
            <a:endParaRPr b="0" lang="pt-B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57" name="Caixa de texto 8"/>
          <p:cNvSpPr/>
          <p:nvPr/>
        </p:nvSpPr>
        <p:spPr>
          <a:xfrm>
            <a:off x="5649120" y="419040"/>
            <a:ext cx="893160" cy="1842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pt-BR" sz="11500" spc="-1" strike="noStrike">
                <a:solidFill>
                  <a:schemeClr val="accent4"/>
                </a:solidFill>
                <a:latin typeface="Arial Black"/>
              </a:rPr>
              <a:t>“</a:t>
            </a:r>
            <a:endParaRPr b="0" lang="pt-BR" sz="11500" spc="-1" strike="noStrike">
              <a:solidFill>
                <a:srgbClr val="000000"/>
              </a:solidFill>
              <a:latin typeface="Arial"/>
            </a:endParaRPr>
          </a:p>
        </p:txBody>
      </p:sp>
      <p:sp>
        <p:nvSpPr>
          <p:cNvPr id="58" name="PlaceHolder 1"/>
          <p:cNvSpPr>
            <a:spLocks noGrp="1"/>
          </p:cNvSpPr>
          <p:nvPr>
            <p:ph type="sldNum" idx="18"/>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72416716-A984-44EB-9D16-1DCE56633B70}"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59" name="Forma livre: Forma 13"/>
          <p:cNvSpPr/>
          <p:nvPr/>
        </p:nvSpPr>
        <p:spPr>
          <a:xfrm>
            <a:off x="129600" y="0"/>
            <a:ext cx="4740120" cy="2352240"/>
          </a:xfrm>
          <a:custGeom>
            <a:avLst/>
            <a:gdLst>
              <a:gd name="textAreaLeft" fmla="*/ 0 w 4740120"/>
              <a:gd name="textAreaRight" fmla="*/ 4741200 w 4740120"/>
              <a:gd name="textAreaTop" fmla="*/ 0 h 2352240"/>
              <a:gd name="textAreaBottom" fmla="*/ 2353320 h 2352240"/>
            </a:gdLst>
            <a:ahLst/>
            <a:rect l="textAreaLeft" t="textAreaTop" r="textAreaRight" b="textAreaBottom"/>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60" name="PlaceHolder 1"/>
          <p:cNvSpPr>
            <a:spLocks noGrp="1"/>
          </p:cNvSpPr>
          <p:nvPr>
            <p:ph type="sldNum" idx="19"/>
          </p:nvPr>
        </p:nvSpPr>
        <p:spPr>
          <a:xfrm>
            <a:off x="11750760" y="6485040"/>
            <a:ext cx="4244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F9C268AA-B83F-487A-8C69-42E97F5FF01B}"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6" name="Retângulo 3"/>
          <p:cNvSpPr/>
          <p:nvPr/>
        </p:nvSpPr>
        <p:spPr>
          <a:xfrm>
            <a:off x="0" y="0"/>
            <a:ext cx="12191040" cy="121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7" name="Forma livre: Forma 10"/>
          <p:cNvSpPr/>
          <p:nvPr/>
        </p:nvSpPr>
        <p:spPr>
          <a:xfrm>
            <a:off x="129600" y="0"/>
            <a:ext cx="2748240" cy="1363680"/>
          </a:xfrm>
          <a:custGeom>
            <a:avLst/>
            <a:gdLst>
              <a:gd name="textAreaLeft" fmla="*/ 0 w 2748240"/>
              <a:gd name="textAreaRight" fmla="*/ 2749320 w 2748240"/>
              <a:gd name="textAreaTop" fmla="*/ 0 h 1363680"/>
              <a:gd name="textAreaBottom" fmla="*/ 1364760 h 1363680"/>
            </a:gdLst>
            <a:ahLst/>
            <a:rect l="textAreaLeft" t="textAreaTop" r="textAreaRight" b="textAreaBottom"/>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8" name="PlaceHolder 1"/>
          <p:cNvSpPr>
            <a:spLocks noGrp="1"/>
          </p:cNvSpPr>
          <p:nvPr>
            <p:ph type="sldNum" idx="2"/>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5BC75DD9-DEB8-411F-A582-993775EBAE67}"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9" name="Retângulo 3"/>
          <p:cNvSpPr/>
          <p:nvPr/>
        </p:nvSpPr>
        <p:spPr>
          <a:xfrm>
            <a:off x="0" y="0"/>
            <a:ext cx="12191040" cy="121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10" name="Retângulo 11"/>
          <p:cNvSpPr/>
          <p:nvPr/>
        </p:nvSpPr>
        <p:spPr>
          <a:xfrm>
            <a:off x="297360" y="3382200"/>
            <a:ext cx="1919160" cy="1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pt-BR" sz="1800" spc="-1" strike="noStrike">
              <a:solidFill>
                <a:schemeClr val="lt1"/>
              </a:solidFill>
              <a:latin typeface="Segoe UI"/>
            </a:endParaRPr>
          </a:p>
        </p:txBody>
      </p:sp>
      <p:sp>
        <p:nvSpPr>
          <p:cNvPr id="11" name="Retângulo 12"/>
          <p:cNvSpPr/>
          <p:nvPr/>
        </p:nvSpPr>
        <p:spPr>
          <a:xfrm>
            <a:off x="2712240" y="3382200"/>
            <a:ext cx="1919160" cy="1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pt-BR" sz="1800" spc="-1" strike="noStrike">
              <a:solidFill>
                <a:schemeClr val="lt1"/>
              </a:solidFill>
              <a:latin typeface="Segoe UI"/>
            </a:endParaRPr>
          </a:p>
        </p:txBody>
      </p:sp>
      <p:sp>
        <p:nvSpPr>
          <p:cNvPr id="12" name="Retângulo 13"/>
          <p:cNvSpPr/>
          <p:nvPr/>
        </p:nvSpPr>
        <p:spPr>
          <a:xfrm>
            <a:off x="7542360" y="3382200"/>
            <a:ext cx="1919160" cy="1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pt-BR" sz="1800" spc="-1" strike="noStrike">
              <a:solidFill>
                <a:schemeClr val="lt1"/>
              </a:solidFill>
              <a:latin typeface="Segoe UI"/>
            </a:endParaRPr>
          </a:p>
        </p:txBody>
      </p:sp>
      <p:sp>
        <p:nvSpPr>
          <p:cNvPr id="13" name="Retângulo 14"/>
          <p:cNvSpPr/>
          <p:nvPr/>
        </p:nvSpPr>
        <p:spPr>
          <a:xfrm>
            <a:off x="9957240" y="3382200"/>
            <a:ext cx="1919160" cy="1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pt-BR" sz="1800" spc="-1" strike="noStrike">
              <a:solidFill>
                <a:schemeClr val="lt1"/>
              </a:solidFill>
              <a:latin typeface="Segoe UI"/>
            </a:endParaRPr>
          </a:p>
        </p:txBody>
      </p:sp>
      <p:sp>
        <p:nvSpPr>
          <p:cNvPr id="14" name="Retângulo 15"/>
          <p:cNvSpPr/>
          <p:nvPr/>
        </p:nvSpPr>
        <p:spPr>
          <a:xfrm>
            <a:off x="5127120" y="3382200"/>
            <a:ext cx="1919160" cy="1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pt-BR" sz="1800" spc="-1" strike="noStrike">
              <a:solidFill>
                <a:schemeClr val="lt1"/>
              </a:solidFill>
              <a:latin typeface="Segoe UI"/>
            </a:endParaRPr>
          </a:p>
        </p:txBody>
      </p:sp>
      <p:sp>
        <p:nvSpPr>
          <p:cNvPr id="15" name="PlaceHolder 1"/>
          <p:cNvSpPr>
            <a:spLocks noGrp="1"/>
          </p:cNvSpPr>
          <p:nvPr>
            <p:ph type="sldNum" idx="3"/>
          </p:nvPr>
        </p:nvSpPr>
        <p:spPr>
          <a:xfrm>
            <a:off x="11747520" y="6465240"/>
            <a:ext cx="43020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B2405F6B-DD17-4171-8884-3D7A2BAC7C7A}"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16" name="PlaceHolder 1"/>
          <p:cNvSpPr>
            <a:spLocks noGrp="1"/>
          </p:cNvSpPr>
          <p:nvPr>
            <p:ph type="sldNum" idx="4"/>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lt1"/>
                </a:solidFill>
                <a:latin typeface="Segoe UI"/>
              </a:defRPr>
            </a:lvl1pPr>
          </a:lstStyle>
          <a:p>
            <a:pPr indent="0" algn="r" defTabSz="914400">
              <a:lnSpc>
                <a:spcPct val="100000"/>
              </a:lnSpc>
              <a:buNone/>
              <a:tabLst>
                <a:tab algn="l" pos="0"/>
              </a:tabLst>
            </a:pPr>
            <a:fld id="{F3F94FF0-646A-4D2B-A0B1-36D3F7F70518}" type="slidenum">
              <a:rPr b="0" lang="pt-BR" sz="1200" spc="-1" strike="noStrike">
                <a:solidFill>
                  <a:schemeClr val="lt1"/>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17" name="Espaço reservado para o número do slide 7" hidden="1"/>
          <p:cNvSpPr/>
          <p:nvPr/>
        </p:nvSpPr>
        <p:spPr>
          <a:xfrm>
            <a:off x="10343880" y="6498720"/>
            <a:ext cx="522360" cy="36396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fld id="{212CCBC7-913A-4953-8969-632A67758CF9}" type="slidenum">
              <a:rPr b="0" lang="en-US" sz="1200" spc="-1" strike="noStrike">
                <a:solidFill>
                  <a:schemeClr val="lt1"/>
                </a:solidFill>
                <a:latin typeface="Segoe UI"/>
              </a:rPr>
              <a:t>&lt;número&gt;</a:t>
            </a:fld>
            <a:endParaRPr b="0" lang="pt-BR" sz="1200" spc="-1" strike="noStrike">
              <a:solidFill>
                <a:srgbClr val="000000"/>
              </a:solidFill>
              <a:latin typeface="Arial"/>
            </a:endParaRPr>
          </a:p>
        </p:txBody>
      </p:sp>
      <p:sp>
        <p:nvSpPr>
          <p:cNvPr id="18" name="PlaceHolder 1"/>
          <p:cNvSpPr>
            <a:spLocks noGrp="1"/>
          </p:cNvSpPr>
          <p:nvPr>
            <p:ph type="sldNum" idx="5"/>
          </p:nvPr>
        </p:nvSpPr>
        <p:spPr>
          <a:xfrm>
            <a:off x="11802960" y="6485040"/>
            <a:ext cx="386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lt1"/>
                </a:solidFill>
                <a:latin typeface="Segoe UI"/>
              </a:defRPr>
            </a:lvl1pPr>
          </a:lstStyle>
          <a:p>
            <a:pPr indent="0" algn="r" defTabSz="914400">
              <a:lnSpc>
                <a:spcPct val="100000"/>
              </a:lnSpc>
              <a:buNone/>
              <a:tabLst>
                <a:tab algn="l" pos="0"/>
              </a:tabLst>
            </a:pPr>
            <a:fld id="{9DD778FA-9FFD-4903-8AA0-A7A2C7D85B06}" type="slidenum">
              <a:rPr b="0" lang="pt-BR" sz="1200" spc="-1" strike="noStrike">
                <a:solidFill>
                  <a:schemeClr val="lt1"/>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19" name="PlaceHolder 1"/>
          <p:cNvSpPr>
            <a:spLocks noGrp="1"/>
          </p:cNvSpPr>
          <p:nvPr>
            <p:ph type="sldNum" idx="6"/>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lt1"/>
                </a:solidFill>
                <a:latin typeface="Segoe UI"/>
              </a:defRPr>
            </a:lvl1pPr>
          </a:lstStyle>
          <a:p>
            <a:pPr indent="0" algn="r" defTabSz="914400">
              <a:lnSpc>
                <a:spcPct val="100000"/>
              </a:lnSpc>
              <a:buNone/>
              <a:tabLst>
                <a:tab algn="l" pos="0"/>
              </a:tabLst>
            </a:pPr>
            <a:fld id="{0F8F275F-A962-4778-AE18-3E80197098AE}" type="slidenum">
              <a:rPr b="0" lang="pt-BR" sz="1200" spc="-1" strike="noStrike">
                <a:solidFill>
                  <a:schemeClr val="lt1"/>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20" name="PlaceHolder 1"/>
          <p:cNvSpPr>
            <a:spLocks noGrp="1"/>
          </p:cNvSpPr>
          <p:nvPr>
            <p:ph type="sldNum" idx="7"/>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4B281F86-4143-4CF1-B588-8AF3B5322E6F}"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alpha val="44000"/>
          </a:schemeClr>
        </a:solidFill>
      </p:bgPr>
    </p:bg>
    <p:spTree>
      <p:nvGrpSpPr>
        <p:cNvPr id="1" name=""/>
        <p:cNvGrpSpPr/>
        <p:nvPr/>
      </p:nvGrpSpPr>
      <p:grpSpPr>
        <a:xfrm>
          <a:off x="0" y="0"/>
          <a:ext cx="0" cy="0"/>
          <a:chOff x="0" y="0"/>
          <a:chExt cx="0" cy="0"/>
        </a:xfrm>
      </p:grpSpPr>
      <p:sp>
        <p:nvSpPr>
          <p:cNvPr id="21" name="PlaceHolder 1"/>
          <p:cNvSpPr>
            <a:spLocks noGrp="1"/>
          </p:cNvSpPr>
          <p:nvPr>
            <p:ph type="sldNum" idx="8"/>
          </p:nvPr>
        </p:nvSpPr>
        <p:spPr>
          <a:xfrm>
            <a:off x="11668680" y="6485040"/>
            <a:ext cx="5223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0787BCCA-F33A-4E8A-9F9A-D8D6612C2721}"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5.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4.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4.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6.png"/><Relationship Id="rId3" Type="http://schemas.openxmlformats.org/officeDocument/2006/relationships/slideLayout" Target="../slideLayouts/slideLayout24.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7.png"/><Relationship Id="rId3" Type="http://schemas.openxmlformats.org/officeDocument/2006/relationships/slideLayout" Target="../slideLayouts/slideLayout24.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4.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hyperlink" Target="https://www.youtube.com/shorts/sxngE3OB55g" TargetMode="External"/><Relationship Id="rId2" Type="http://schemas.openxmlformats.org/officeDocument/2006/relationships/image" Target="../media/image5.png"/><Relationship Id="rId3" Type="http://schemas.openxmlformats.org/officeDocument/2006/relationships/slideLayout" Target="../slideLayouts/slideLayout24.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8.png"/><Relationship Id="rId3" Type="http://schemas.openxmlformats.org/officeDocument/2006/relationships/slideLayout" Target="../slideLayouts/slideLayout15.xml"/><Relationship Id="rId4" Type="http://schemas.openxmlformats.org/officeDocument/2006/relationships/notesSlide" Target="../notesSlides/notesSlide16.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4.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24.xml"/><Relationship Id="rId6"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4.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slideLayout" Target="../slideLayouts/slideLayout24.xml"/><Relationship Id="rId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4.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3.png"/><Relationship Id="rId3" Type="http://schemas.openxmlformats.org/officeDocument/2006/relationships/slideLayout" Target="../slideLayouts/slideLayout24.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4.png"/><Relationship Id="rId3" Type="http://schemas.openxmlformats.org/officeDocument/2006/relationships/slideLayout" Target="../slideLayouts/slideLayout24.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16560"/>
            <a:ext cx="12191400" cy="6856920"/>
          </a:xfrm>
          <a:prstGeom prst="rect">
            <a:avLst/>
          </a:prstGeom>
          <a:ln w="0">
            <a:noFill/>
          </a:ln>
        </p:spPr>
      </p:pic>
      <p:sp>
        <p:nvSpPr>
          <p:cNvPr id="68" name="Retângulo 3"/>
          <p:cNvSpPr/>
          <p:nvPr/>
        </p:nvSpPr>
        <p:spPr>
          <a:xfrm>
            <a:off x="0" y="0"/>
            <a:ext cx="12191040" cy="6856920"/>
          </a:xfrm>
          <a:prstGeom prst="rect">
            <a:avLst/>
          </a:prstGeom>
          <a:solidFill>
            <a:srgbClr val="ffffff">
              <a:alpha val="91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pt-BR" sz="1800" spc="-1" strike="noStrike">
              <a:solidFill>
                <a:schemeClr val="lt1"/>
              </a:solidFill>
              <a:latin typeface="Segoe UI"/>
            </a:endParaRPr>
          </a:p>
        </p:txBody>
      </p:sp>
      <p:sp>
        <p:nvSpPr>
          <p:cNvPr id="69" name="Oval 13"/>
          <p:cNvSpPr/>
          <p:nvPr/>
        </p:nvSpPr>
        <p:spPr>
          <a:xfrm>
            <a:off x="1220040" y="-739440"/>
            <a:ext cx="9106560" cy="90334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70" name="Oval 14"/>
          <p:cNvSpPr/>
          <p:nvPr/>
        </p:nvSpPr>
        <p:spPr>
          <a:xfrm>
            <a:off x="1220040" y="-739440"/>
            <a:ext cx="9106560" cy="90334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71" name="Oval 15"/>
          <p:cNvSpPr/>
          <p:nvPr/>
        </p:nvSpPr>
        <p:spPr>
          <a:xfrm>
            <a:off x="1220040" y="-739440"/>
            <a:ext cx="9106560" cy="90334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72" name="Oval 9"/>
          <p:cNvSpPr/>
          <p:nvPr/>
        </p:nvSpPr>
        <p:spPr>
          <a:xfrm>
            <a:off x="5938200" y="3777840"/>
            <a:ext cx="2804760" cy="27820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73" name="Oval 10"/>
          <p:cNvSpPr/>
          <p:nvPr/>
        </p:nvSpPr>
        <p:spPr>
          <a:xfrm>
            <a:off x="5866920" y="3777840"/>
            <a:ext cx="2804760" cy="27820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74" name="Oval 11"/>
          <p:cNvSpPr/>
          <p:nvPr/>
        </p:nvSpPr>
        <p:spPr>
          <a:xfrm>
            <a:off x="5907600" y="3777840"/>
            <a:ext cx="2804760" cy="27820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75" name="Título 6"/>
          <p:cNvSpPr/>
          <p:nvPr/>
        </p:nvSpPr>
        <p:spPr>
          <a:xfrm>
            <a:off x="1680120" y="3280680"/>
            <a:ext cx="5908320" cy="873000"/>
          </a:xfrm>
          <a:prstGeom prst="rect">
            <a:avLst/>
          </a:prstGeom>
          <a:noFill/>
          <a:ln w="0">
            <a:noFill/>
          </a:ln>
        </p:spPr>
        <p:style>
          <a:lnRef idx="0"/>
          <a:fillRef idx="0"/>
          <a:effectRef idx="0"/>
          <a:fontRef idx="minor"/>
        </p:style>
        <p:txBody>
          <a:bodyPr lIns="90000" rIns="90000" tIns="0" bIns="0" anchor="ctr">
            <a:noAutofit/>
          </a:bodyPr>
          <a:p>
            <a:pPr algn="ctr" defTabSz="914400">
              <a:lnSpc>
                <a:spcPct val="90000"/>
              </a:lnSpc>
            </a:pPr>
            <a:endParaRPr b="1" lang="pt-BR" sz="8800" spc="-301" strike="noStrike">
              <a:solidFill>
                <a:schemeClr val="accent1">
                  <a:lumMod val="5000"/>
                  <a:lumOff val="95000"/>
                </a:schemeClr>
              </a:solidFill>
              <a:latin typeface="Segoe UI"/>
            </a:endParaRPr>
          </a:p>
        </p:txBody>
      </p:sp>
      <p:sp>
        <p:nvSpPr>
          <p:cNvPr id="76" name="PlaceHolder 1"/>
          <p:cNvSpPr>
            <a:spLocks noGrp="1"/>
          </p:cNvSpPr>
          <p:nvPr>
            <p:ph type="title"/>
          </p:nvPr>
        </p:nvSpPr>
        <p:spPr>
          <a:xfrm>
            <a:off x="687960" y="2829240"/>
            <a:ext cx="9931320" cy="1310040"/>
          </a:xfrm>
          <a:prstGeom prst="rect">
            <a:avLst/>
          </a:prstGeom>
          <a:noFill/>
          <a:ln w="0">
            <a:noFill/>
          </a:ln>
        </p:spPr>
        <p:txBody>
          <a:bodyPr lIns="91440" rIns="91440" tIns="45720" bIns="45720" anchor="t">
            <a:noAutofit/>
          </a:bodyPr>
          <a:p>
            <a:pPr indent="0" defTabSz="914400">
              <a:lnSpc>
                <a:spcPct val="90000"/>
              </a:lnSpc>
              <a:spcBef>
                <a:spcPts val="1191"/>
              </a:spcBef>
              <a:spcAft>
                <a:spcPts val="992"/>
              </a:spcAft>
              <a:buNone/>
              <a:tabLst>
                <a:tab algn="l" pos="0"/>
              </a:tabLst>
            </a:pPr>
            <a:br>
              <a:rPr sz="2000"/>
            </a:br>
            <a:r>
              <a:rPr b="1" lang="pt-BR" sz="2000" spc="92" strike="noStrike">
                <a:solidFill>
                  <a:srgbClr val="000000"/>
                </a:solidFill>
                <a:latin typeface="Segoe UI"/>
              </a:rPr>
              <a:t>A GEOTECNOLOGIA COMO SOLUÇÃO TECNOLÓGICA NO TRABALHO DA VIGILÂNCIA AMBIENTAL</a:t>
            </a:r>
            <a:br>
              <a:rPr sz="2000"/>
            </a:br>
            <a:endParaRPr b="0" lang="pt-BR" sz="2000" spc="-1" strike="noStrike">
              <a:solidFill>
                <a:srgbClr val="ffffff"/>
              </a:solidFill>
              <a:latin typeface="Arial"/>
            </a:endParaRPr>
          </a:p>
        </p:txBody>
      </p:sp>
      <p:sp>
        <p:nvSpPr>
          <p:cNvPr id="77" name="PlaceHolder 2"/>
          <p:cNvSpPr>
            <a:spLocks noGrp="1"/>
          </p:cNvSpPr>
          <p:nvPr>
            <p:ph/>
          </p:nvPr>
        </p:nvSpPr>
        <p:spPr>
          <a:xfrm>
            <a:off x="360000" y="5040000"/>
            <a:ext cx="9692280" cy="75600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1" lang="pt-BR" sz="2000" spc="293" strike="noStrike">
                <a:solidFill>
                  <a:srgbClr val="000000"/>
                </a:solidFill>
                <a:latin typeface="Segoe UI"/>
              </a:rPr>
              <a:t>Cláudia Regina Engelmann</a:t>
            </a:r>
            <a:endParaRPr b="0" lang="pt-BR" sz="2000" spc="-1" strike="noStrike">
              <a:solidFill>
                <a:srgbClr val="ffffff"/>
              </a:solidFill>
              <a:latin typeface="Arial"/>
            </a:endParaRPr>
          </a:p>
        </p:txBody>
      </p:sp>
      <p:sp>
        <p:nvSpPr>
          <p:cNvPr id="78" name="PlaceHolder 3"/>
          <p:cNvSpPr>
            <a:spLocks noGrp="1"/>
          </p:cNvSpPr>
          <p:nvPr>
            <p:ph type="sldNum" idx="23"/>
          </p:nvPr>
        </p:nvSpPr>
        <p:spPr>
          <a:xfrm>
            <a:off x="11747520" y="6465240"/>
            <a:ext cx="43020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168F109C-7042-4979-99A8-00FD612A194F}" type="slidenum">
              <a:rPr b="0" lang="pt-BR" sz="1200" spc="-1" strike="noStrike">
                <a:solidFill>
                  <a:schemeClr val="dk2"/>
                </a:solidFill>
                <a:latin typeface="Segoe UI"/>
              </a:rPr>
              <a:t>&lt;número&gt;</a:t>
            </a:fld>
            <a:endParaRPr b="0" lang="pt-BR" sz="1200" spc="-1" strike="noStrike">
              <a:solidFill>
                <a:srgbClr val="ffffff"/>
              </a:solidFill>
              <a:latin typeface="Times New Roman"/>
            </a:endParaRPr>
          </a:p>
        </p:txBody>
      </p:sp>
      <p:pic>
        <p:nvPicPr>
          <p:cNvPr id="79" name="Imagem 5" descr=""/>
          <p:cNvPicPr/>
          <p:nvPr/>
        </p:nvPicPr>
        <p:blipFill>
          <a:blip r:embed="rId2"/>
          <a:stretch/>
        </p:blipFill>
        <p:spPr>
          <a:xfrm>
            <a:off x="7950960" y="-518760"/>
            <a:ext cx="4618800" cy="4142880"/>
          </a:xfrm>
          <a:prstGeom prst="rect">
            <a:avLst/>
          </a:prstGeom>
          <a:ln w="0">
            <a:noFill/>
          </a:ln>
        </p:spPr>
      </p:pic>
      <p:sp>
        <p:nvSpPr>
          <p:cNvPr id="80" name="Espaço Reservado para Texto 7"/>
          <p:cNvSpPr/>
          <p:nvPr/>
        </p:nvSpPr>
        <p:spPr>
          <a:xfrm>
            <a:off x="-12960" y="6197760"/>
            <a:ext cx="11979360" cy="4737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90000"/>
              </a:lnSpc>
              <a:spcBef>
                <a:spcPts val="1001"/>
              </a:spcBef>
              <a:tabLst>
                <a:tab algn="l" pos="0"/>
              </a:tabLst>
            </a:pPr>
            <a:r>
              <a:rPr b="1" lang="pt-BR" sz="2800" spc="293" strike="noStrike">
                <a:solidFill>
                  <a:srgbClr val="000000"/>
                </a:solidFill>
                <a:latin typeface="Segoe UI"/>
              </a:rPr>
              <a:t>Lucas do Rio Verde/MT</a:t>
            </a:r>
            <a:endParaRPr b="0" lang="pt-BR" sz="2800" spc="-1" strike="noStrike">
              <a:solidFill>
                <a:srgbClr val="ffffff"/>
              </a:solidFill>
              <a:latin typeface="Arial"/>
            </a:endParaRPr>
          </a:p>
        </p:txBody>
      </p:sp>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53" presetSubtype="16">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repl">
                                        <p:cTn id="7" dur="500" fill="hold"/>
                                        <p:tgtEl>
                                          <p:spTgt spid="69"/>
                                        </p:tgtEl>
                                        <p:attrNameLst>
                                          <p:attrName>ppt_w</p:attrName>
                                        </p:attrNameLst>
                                      </p:cBhvr>
                                      <p:tavLst>
                                        <p:tav tm="0">
                                          <p:val>
                                            <p:fltVal val="0"/>
                                          </p:val>
                                        </p:tav>
                                        <p:tav tm="100000">
                                          <p:val>
                                            <p:strVal val="#ppt_w"/>
                                          </p:val>
                                        </p:tav>
                                      </p:tavLst>
                                    </p:anim>
                                    <p:anim calcmode="lin" valueType="num">
                                      <p:cBhvr additive="repl">
                                        <p:cTn id="8" dur="500" fill="hold"/>
                                        <p:tgtEl>
                                          <p:spTgt spid="69"/>
                                        </p:tgtEl>
                                        <p:attrNameLst>
                                          <p:attrName>ppt_h</p:attrName>
                                        </p:attrNameLst>
                                      </p:cBhvr>
                                      <p:tavLst>
                                        <p:tav tm="0">
                                          <p:val>
                                            <p:fltVal val="0"/>
                                          </p:val>
                                        </p:tav>
                                        <p:tav tm="100000">
                                          <p:val>
                                            <p:strVal val="#ppt_h"/>
                                          </p:val>
                                        </p:tav>
                                      </p:tavLst>
                                    </p:anim>
                                    <p:animEffect filter="fade" transition="in">
                                      <p:cBhvr additive="repl">
                                        <p:cTn id="9" dur="500"/>
                                        <p:tgtEl>
                                          <p:spTgt spid="69"/>
                                        </p:tgtEl>
                                      </p:cBhvr>
                                    </p:animEffect>
                                  </p:childTnLst>
                                </p:cTn>
                              </p:par>
                              <p:par>
                                <p:cTn id="10" nodeType="withEffect" fill="hold" presetClass="exit" presetID="10">
                                  <p:stCondLst>
                                    <p:cond delay="250"/>
                                  </p:stCondLst>
                                  <p:childTnLst>
                                    <p:animEffect filter="fade" transition="out">
                                      <p:cBhvr additive="repl">
                                        <p:cTn id="11" dur="500"/>
                                        <p:tgtEl>
                                          <p:spTgt spid="69"/>
                                        </p:tgtEl>
                                      </p:cBhvr>
                                    </p:animEffect>
                                    <p:set>
                                      <p:cBhvr>
                                        <p:cTn id="12" dur="1" fill="hold">
                                          <p:stCondLst>
                                            <p:cond delay="499"/>
                                          </p:stCondLst>
                                        </p:cTn>
                                        <p:tgtEl>
                                          <p:spTgt spid="69"/>
                                        </p:tgtEl>
                                        <p:attrNameLst>
                                          <p:attrName>style.visibility</p:attrName>
                                        </p:attrNameLst>
                                      </p:cBhvr>
                                      <p:to>
                                        <p:strVal val="hidden"/>
                                      </p:to>
                                    </p:set>
                                  </p:childTnLst>
                                </p:cTn>
                              </p:par>
                              <p:par>
                                <p:cTn id="13" nodeType="withEffect" fill="hold" presetClass="entr" presetID="53" presetSubtype="16">
                                  <p:stCondLst>
                                    <p:cond delay="250"/>
                                  </p:stCondLst>
                                  <p:childTnLst>
                                    <p:set>
                                      <p:cBhvr>
                                        <p:cTn id="14" dur="1" fill="hold">
                                          <p:stCondLst>
                                            <p:cond delay="0"/>
                                          </p:stCondLst>
                                        </p:cTn>
                                        <p:tgtEl>
                                          <p:spTgt spid="70"/>
                                        </p:tgtEl>
                                        <p:attrNameLst>
                                          <p:attrName>style.visibility</p:attrName>
                                        </p:attrNameLst>
                                      </p:cBhvr>
                                      <p:to>
                                        <p:strVal val="visible"/>
                                      </p:to>
                                    </p:set>
                                    <p:anim calcmode="lin" valueType="num">
                                      <p:cBhvr additive="repl">
                                        <p:cTn id="15" dur="500" fill="hold"/>
                                        <p:tgtEl>
                                          <p:spTgt spid="70"/>
                                        </p:tgtEl>
                                        <p:attrNameLst>
                                          <p:attrName>ppt_w</p:attrName>
                                        </p:attrNameLst>
                                      </p:cBhvr>
                                      <p:tavLst>
                                        <p:tav tm="0">
                                          <p:val>
                                            <p:fltVal val="0"/>
                                          </p:val>
                                        </p:tav>
                                        <p:tav tm="100000">
                                          <p:val>
                                            <p:strVal val="#ppt_w"/>
                                          </p:val>
                                        </p:tav>
                                      </p:tavLst>
                                    </p:anim>
                                    <p:anim calcmode="lin" valueType="num">
                                      <p:cBhvr additive="repl">
                                        <p:cTn id="16" dur="500" fill="hold"/>
                                        <p:tgtEl>
                                          <p:spTgt spid="70"/>
                                        </p:tgtEl>
                                        <p:attrNameLst>
                                          <p:attrName>ppt_h</p:attrName>
                                        </p:attrNameLst>
                                      </p:cBhvr>
                                      <p:tavLst>
                                        <p:tav tm="0">
                                          <p:val>
                                            <p:fltVal val="0"/>
                                          </p:val>
                                        </p:tav>
                                        <p:tav tm="100000">
                                          <p:val>
                                            <p:strVal val="#ppt_h"/>
                                          </p:val>
                                        </p:tav>
                                      </p:tavLst>
                                    </p:anim>
                                    <p:animEffect filter="fade" transition="in">
                                      <p:cBhvr additive="repl">
                                        <p:cTn id="17" dur="500"/>
                                        <p:tgtEl>
                                          <p:spTgt spid="70"/>
                                        </p:tgtEl>
                                      </p:cBhvr>
                                    </p:animEffect>
                                  </p:childTnLst>
                                </p:cTn>
                              </p:par>
                              <p:par>
                                <p:cTn id="18" nodeType="withEffect" fill="hold" presetClass="exit" presetID="10">
                                  <p:stCondLst>
                                    <p:cond delay="500"/>
                                  </p:stCondLst>
                                  <p:childTnLst>
                                    <p:animEffect filter="fade" transition="out">
                                      <p:cBhvr additive="repl">
                                        <p:cTn id="19" dur="500"/>
                                        <p:tgtEl>
                                          <p:spTgt spid="70"/>
                                        </p:tgtEl>
                                      </p:cBhvr>
                                    </p:animEffect>
                                    <p:set>
                                      <p:cBhvr>
                                        <p:cTn id="20" dur="1" fill="hold">
                                          <p:stCondLst>
                                            <p:cond delay="499"/>
                                          </p:stCondLst>
                                        </p:cTn>
                                        <p:tgtEl>
                                          <p:spTgt spid="70"/>
                                        </p:tgtEl>
                                        <p:attrNameLst>
                                          <p:attrName>style.visibility</p:attrName>
                                        </p:attrNameLst>
                                      </p:cBhvr>
                                      <p:to>
                                        <p:strVal val="hidden"/>
                                      </p:to>
                                    </p:set>
                                  </p:childTnLst>
                                </p:cTn>
                              </p:par>
                              <p:par>
                                <p:cTn id="21" nodeType="withEffect" fill="hold" presetClass="entr" presetID="53" presetSubtype="16">
                                  <p:stCondLst>
                                    <p:cond delay="500"/>
                                  </p:stCondLst>
                                  <p:childTnLst>
                                    <p:set>
                                      <p:cBhvr>
                                        <p:cTn id="22" dur="1" fill="hold">
                                          <p:stCondLst>
                                            <p:cond delay="0"/>
                                          </p:stCondLst>
                                        </p:cTn>
                                        <p:tgtEl>
                                          <p:spTgt spid="71"/>
                                        </p:tgtEl>
                                        <p:attrNameLst>
                                          <p:attrName>style.visibility</p:attrName>
                                        </p:attrNameLst>
                                      </p:cBhvr>
                                      <p:to>
                                        <p:strVal val="visible"/>
                                      </p:to>
                                    </p:set>
                                    <p:anim calcmode="lin" valueType="num">
                                      <p:cBhvr additive="repl">
                                        <p:cTn id="23" dur="500" fill="hold"/>
                                        <p:tgtEl>
                                          <p:spTgt spid="71"/>
                                        </p:tgtEl>
                                        <p:attrNameLst>
                                          <p:attrName>ppt_w</p:attrName>
                                        </p:attrNameLst>
                                      </p:cBhvr>
                                      <p:tavLst>
                                        <p:tav tm="0">
                                          <p:val>
                                            <p:fltVal val="0"/>
                                          </p:val>
                                        </p:tav>
                                        <p:tav tm="100000">
                                          <p:val>
                                            <p:strVal val="#ppt_w"/>
                                          </p:val>
                                        </p:tav>
                                      </p:tavLst>
                                    </p:anim>
                                    <p:anim calcmode="lin" valueType="num">
                                      <p:cBhvr additive="repl">
                                        <p:cTn id="24" dur="500" fill="hold"/>
                                        <p:tgtEl>
                                          <p:spTgt spid="71"/>
                                        </p:tgtEl>
                                        <p:attrNameLst>
                                          <p:attrName>ppt_h</p:attrName>
                                        </p:attrNameLst>
                                      </p:cBhvr>
                                      <p:tavLst>
                                        <p:tav tm="0">
                                          <p:val>
                                            <p:fltVal val="0"/>
                                          </p:val>
                                        </p:tav>
                                        <p:tav tm="100000">
                                          <p:val>
                                            <p:strVal val="#ppt_h"/>
                                          </p:val>
                                        </p:tav>
                                      </p:tavLst>
                                    </p:anim>
                                    <p:animEffect filter="fade" transition="in">
                                      <p:cBhvr additive="repl">
                                        <p:cTn id="25" dur="500"/>
                                        <p:tgtEl>
                                          <p:spTgt spid="71"/>
                                        </p:tgtEl>
                                      </p:cBhvr>
                                    </p:animEffect>
                                  </p:childTnLst>
                                </p:cTn>
                              </p:par>
                              <p:par>
                                <p:cTn id="26" nodeType="withEffect" fill="hold" presetClass="exit" presetID="10">
                                  <p:stCondLst>
                                    <p:cond delay="750"/>
                                  </p:stCondLst>
                                  <p:childTnLst>
                                    <p:animEffect filter="fade" transition="out">
                                      <p:cBhvr additive="repl">
                                        <p:cTn id="27" dur="500"/>
                                        <p:tgtEl>
                                          <p:spTgt spid="71"/>
                                        </p:tgtEl>
                                      </p:cBhvr>
                                    </p:animEffect>
                                    <p:set>
                                      <p:cBhvr>
                                        <p:cTn id="28" dur="1" fill="hold">
                                          <p:stCondLst>
                                            <p:cond delay="499"/>
                                          </p:stCondLst>
                                        </p:cTn>
                                        <p:tgtEl>
                                          <p:spTgt spid="71"/>
                                        </p:tgtEl>
                                        <p:attrNameLst>
                                          <p:attrName>style.visibility</p:attrName>
                                        </p:attrNameLst>
                                      </p:cBhvr>
                                      <p:to>
                                        <p:strVal val="hidden"/>
                                      </p:to>
                                    </p:set>
                                  </p:childTnLst>
                                </p:cTn>
                              </p:par>
                              <p:par>
                                <p:cTn id="29" nodeType="withEffect" fill="hold" presetClass="entr" presetID="53" presetSubtype="16">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repl">
                                        <p:cTn id="31" dur="500" fill="hold"/>
                                        <p:tgtEl>
                                          <p:spTgt spid="72"/>
                                        </p:tgtEl>
                                        <p:attrNameLst>
                                          <p:attrName>ppt_w</p:attrName>
                                        </p:attrNameLst>
                                      </p:cBhvr>
                                      <p:tavLst>
                                        <p:tav tm="0">
                                          <p:val>
                                            <p:fltVal val="0"/>
                                          </p:val>
                                        </p:tav>
                                        <p:tav tm="100000">
                                          <p:val>
                                            <p:strVal val="#ppt_w"/>
                                          </p:val>
                                        </p:tav>
                                      </p:tavLst>
                                    </p:anim>
                                    <p:anim calcmode="lin" valueType="num">
                                      <p:cBhvr additive="repl">
                                        <p:cTn id="32" dur="500" fill="hold"/>
                                        <p:tgtEl>
                                          <p:spTgt spid="72"/>
                                        </p:tgtEl>
                                        <p:attrNameLst>
                                          <p:attrName>ppt_h</p:attrName>
                                        </p:attrNameLst>
                                      </p:cBhvr>
                                      <p:tavLst>
                                        <p:tav tm="0">
                                          <p:val>
                                            <p:fltVal val="0"/>
                                          </p:val>
                                        </p:tav>
                                        <p:tav tm="100000">
                                          <p:val>
                                            <p:strVal val="#ppt_h"/>
                                          </p:val>
                                        </p:tav>
                                      </p:tavLst>
                                    </p:anim>
                                    <p:animEffect filter="fade" transition="in">
                                      <p:cBhvr additive="repl">
                                        <p:cTn id="33" dur="500"/>
                                        <p:tgtEl>
                                          <p:spTgt spid="72"/>
                                        </p:tgtEl>
                                      </p:cBhvr>
                                    </p:animEffect>
                                  </p:childTnLst>
                                </p:cTn>
                              </p:par>
                              <p:par>
                                <p:cTn id="34" nodeType="withEffect" fill="hold" presetClass="exit" presetID="10">
                                  <p:stCondLst>
                                    <p:cond delay="250"/>
                                  </p:stCondLst>
                                  <p:childTnLst>
                                    <p:animEffect filter="fade" transition="out">
                                      <p:cBhvr additive="repl">
                                        <p:cTn id="35" dur="500"/>
                                        <p:tgtEl>
                                          <p:spTgt spid="72"/>
                                        </p:tgtEl>
                                      </p:cBhvr>
                                    </p:animEffect>
                                    <p:set>
                                      <p:cBhvr>
                                        <p:cTn id="36" dur="1" fill="hold">
                                          <p:stCondLst>
                                            <p:cond delay="499"/>
                                          </p:stCondLst>
                                        </p:cTn>
                                        <p:tgtEl>
                                          <p:spTgt spid="72"/>
                                        </p:tgtEl>
                                        <p:attrNameLst>
                                          <p:attrName>style.visibility</p:attrName>
                                        </p:attrNameLst>
                                      </p:cBhvr>
                                      <p:to>
                                        <p:strVal val="hidden"/>
                                      </p:to>
                                    </p:set>
                                  </p:childTnLst>
                                </p:cTn>
                              </p:par>
                              <p:par>
                                <p:cTn id="37" nodeType="withEffect" fill="hold" presetClass="entr" presetID="53" presetSubtype="16">
                                  <p:stCondLst>
                                    <p:cond delay="250"/>
                                  </p:stCondLst>
                                  <p:childTnLst>
                                    <p:set>
                                      <p:cBhvr>
                                        <p:cTn id="38" dur="1" fill="hold">
                                          <p:stCondLst>
                                            <p:cond delay="0"/>
                                          </p:stCondLst>
                                        </p:cTn>
                                        <p:tgtEl>
                                          <p:spTgt spid="73"/>
                                        </p:tgtEl>
                                        <p:attrNameLst>
                                          <p:attrName>style.visibility</p:attrName>
                                        </p:attrNameLst>
                                      </p:cBhvr>
                                      <p:to>
                                        <p:strVal val="visible"/>
                                      </p:to>
                                    </p:set>
                                    <p:anim calcmode="lin" valueType="num">
                                      <p:cBhvr additive="repl">
                                        <p:cTn id="39" dur="500" fill="hold"/>
                                        <p:tgtEl>
                                          <p:spTgt spid="73"/>
                                        </p:tgtEl>
                                        <p:attrNameLst>
                                          <p:attrName>ppt_w</p:attrName>
                                        </p:attrNameLst>
                                      </p:cBhvr>
                                      <p:tavLst>
                                        <p:tav tm="0">
                                          <p:val>
                                            <p:fltVal val="0"/>
                                          </p:val>
                                        </p:tav>
                                        <p:tav tm="100000">
                                          <p:val>
                                            <p:strVal val="#ppt_w"/>
                                          </p:val>
                                        </p:tav>
                                      </p:tavLst>
                                    </p:anim>
                                    <p:anim calcmode="lin" valueType="num">
                                      <p:cBhvr additive="repl">
                                        <p:cTn id="40" dur="500" fill="hold"/>
                                        <p:tgtEl>
                                          <p:spTgt spid="73"/>
                                        </p:tgtEl>
                                        <p:attrNameLst>
                                          <p:attrName>ppt_h</p:attrName>
                                        </p:attrNameLst>
                                      </p:cBhvr>
                                      <p:tavLst>
                                        <p:tav tm="0">
                                          <p:val>
                                            <p:fltVal val="0"/>
                                          </p:val>
                                        </p:tav>
                                        <p:tav tm="100000">
                                          <p:val>
                                            <p:strVal val="#ppt_h"/>
                                          </p:val>
                                        </p:tav>
                                      </p:tavLst>
                                    </p:anim>
                                    <p:animEffect filter="fade" transition="in">
                                      <p:cBhvr additive="repl">
                                        <p:cTn id="41" dur="500"/>
                                        <p:tgtEl>
                                          <p:spTgt spid="73"/>
                                        </p:tgtEl>
                                      </p:cBhvr>
                                    </p:animEffect>
                                  </p:childTnLst>
                                </p:cTn>
                              </p:par>
                              <p:par>
                                <p:cTn id="42" nodeType="withEffect" fill="hold" presetClass="exit" presetID="10">
                                  <p:stCondLst>
                                    <p:cond delay="500"/>
                                  </p:stCondLst>
                                  <p:childTnLst>
                                    <p:animEffect filter="fade" transition="out">
                                      <p:cBhvr additive="repl">
                                        <p:cTn id="43" dur="500"/>
                                        <p:tgtEl>
                                          <p:spTgt spid="73"/>
                                        </p:tgtEl>
                                      </p:cBhvr>
                                    </p:animEffect>
                                    <p:set>
                                      <p:cBhvr>
                                        <p:cTn id="44" dur="1" fill="hold">
                                          <p:stCondLst>
                                            <p:cond delay="499"/>
                                          </p:stCondLst>
                                        </p:cTn>
                                        <p:tgtEl>
                                          <p:spTgt spid="73"/>
                                        </p:tgtEl>
                                        <p:attrNameLst>
                                          <p:attrName>style.visibility</p:attrName>
                                        </p:attrNameLst>
                                      </p:cBhvr>
                                      <p:to>
                                        <p:strVal val="hidden"/>
                                      </p:to>
                                    </p:set>
                                  </p:childTnLst>
                                </p:cTn>
                              </p:par>
                              <p:par>
                                <p:cTn id="45" nodeType="withEffect" fill="hold" presetClass="entr" presetID="53" presetSubtype="16">
                                  <p:stCondLst>
                                    <p:cond delay="500"/>
                                  </p:stCondLst>
                                  <p:childTnLst>
                                    <p:set>
                                      <p:cBhvr>
                                        <p:cTn id="46" dur="1" fill="hold">
                                          <p:stCondLst>
                                            <p:cond delay="0"/>
                                          </p:stCondLst>
                                        </p:cTn>
                                        <p:tgtEl>
                                          <p:spTgt spid="74"/>
                                        </p:tgtEl>
                                        <p:attrNameLst>
                                          <p:attrName>style.visibility</p:attrName>
                                        </p:attrNameLst>
                                      </p:cBhvr>
                                      <p:to>
                                        <p:strVal val="visible"/>
                                      </p:to>
                                    </p:set>
                                    <p:anim calcmode="lin" valueType="num">
                                      <p:cBhvr additive="repl">
                                        <p:cTn id="47" dur="500" fill="hold"/>
                                        <p:tgtEl>
                                          <p:spTgt spid="74"/>
                                        </p:tgtEl>
                                        <p:attrNameLst>
                                          <p:attrName>ppt_w</p:attrName>
                                        </p:attrNameLst>
                                      </p:cBhvr>
                                      <p:tavLst>
                                        <p:tav tm="0">
                                          <p:val>
                                            <p:fltVal val="0"/>
                                          </p:val>
                                        </p:tav>
                                        <p:tav tm="100000">
                                          <p:val>
                                            <p:strVal val="#ppt_w"/>
                                          </p:val>
                                        </p:tav>
                                      </p:tavLst>
                                    </p:anim>
                                    <p:anim calcmode="lin" valueType="num">
                                      <p:cBhvr additive="repl">
                                        <p:cTn id="48" dur="500" fill="hold"/>
                                        <p:tgtEl>
                                          <p:spTgt spid="74"/>
                                        </p:tgtEl>
                                        <p:attrNameLst>
                                          <p:attrName>ppt_h</p:attrName>
                                        </p:attrNameLst>
                                      </p:cBhvr>
                                      <p:tavLst>
                                        <p:tav tm="0">
                                          <p:val>
                                            <p:fltVal val="0"/>
                                          </p:val>
                                        </p:tav>
                                        <p:tav tm="100000">
                                          <p:val>
                                            <p:strVal val="#ppt_h"/>
                                          </p:val>
                                        </p:tav>
                                      </p:tavLst>
                                    </p:anim>
                                    <p:animEffect filter="fade" transition="in">
                                      <p:cBhvr additive="repl">
                                        <p:cTn id="49" dur="500"/>
                                        <p:tgtEl>
                                          <p:spTgt spid="74"/>
                                        </p:tgtEl>
                                      </p:cBhvr>
                                    </p:animEffect>
                                  </p:childTnLst>
                                </p:cTn>
                              </p:par>
                              <p:par>
                                <p:cTn id="50" nodeType="withEffect" fill="hold" presetClass="exit" presetID="10">
                                  <p:stCondLst>
                                    <p:cond delay="750"/>
                                  </p:stCondLst>
                                  <p:childTnLst>
                                    <p:animEffect filter="fade" transition="out">
                                      <p:cBhvr additive="repl">
                                        <p:cTn id="51" dur="500"/>
                                        <p:tgtEl>
                                          <p:spTgt spid="74"/>
                                        </p:tgtEl>
                                      </p:cBhvr>
                                    </p:animEffect>
                                    <p:set>
                                      <p:cBhvr>
                                        <p:cTn id="52"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marL="231840" indent="0" defTabSz="914400">
              <a:lnSpc>
                <a:spcPct val="100000"/>
              </a:lnSpc>
              <a:spcBef>
                <a:spcPts val="1191"/>
              </a:spcBef>
              <a:spcAft>
                <a:spcPts val="992"/>
              </a:spcAft>
              <a:buNone/>
              <a:tabLst>
                <a:tab algn="l" pos="0"/>
              </a:tabLst>
            </a:pPr>
            <a:r>
              <a:rPr b="1" lang="pt-BR" sz="3200" spc="-1" strike="noStrike">
                <a:solidFill>
                  <a:schemeClr val="dk1"/>
                </a:solidFill>
                <a:latin typeface="Segoe UI"/>
              </a:rPr>
              <a:t>             </a:t>
            </a:r>
            <a:r>
              <a:rPr b="1" lang="pt-BR" sz="3200" spc="-1" strike="noStrike">
                <a:solidFill>
                  <a:schemeClr val="dk1"/>
                </a:solidFill>
                <a:latin typeface="Segoe UI"/>
              </a:rPr>
              <a:t>Resultados</a:t>
            </a:r>
            <a:endParaRPr b="0" lang="pt-BR" sz="32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r>
              <a:rPr b="1" lang="pt-BR" sz="2000" spc="-1" strike="noStrike">
                <a:solidFill>
                  <a:schemeClr val="dk1"/>
                </a:solidFill>
                <a:latin typeface="Segoe UI"/>
              </a:rPr>
              <a:t>O investimento trouxe avanços no trabalho diário: agilidade e sustentabilidade.</a:t>
            </a: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r>
              <a:rPr b="1" lang="pt-BR" sz="2000" spc="-1" strike="noStrike">
                <a:solidFill>
                  <a:schemeClr val="dk1"/>
                </a:solidFill>
                <a:latin typeface="Segoe UI"/>
              </a:rPr>
              <a:t>Para o ACE, o uso do tablet = valorização.</a:t>
            </a: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r>
              <a:rPr b="1" lang="pt-BR" sz="2000" spc="-1" strike="noStrike">
                <a:solidFill>
                  <a:schemeClr val="dk1"/>
                </a:solidFill>
                <a:latin typeface="Segoe UI"/>
              </a:rPr>
              <a:t>A conectividade em tempo real:  Eficiência para a cooperação das equipes.  Monitorar as áreas descobertas, realocar agentes estrategicamente e identificar imóveis fechados que convocam novas visitas. </a:t>
            </a: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r>
              <a:rPr b="1" lang="pt-BR" sz="2000" spc="-1" strike="noStrike">
                <a:solidFill>
                  <a:schemeClr val="dk1"/>
                </a:solidFill>
                <a:latin typeface="Segoe UI"/>
              </a:rPr>
              <a:t>Essa otimização permite um planejamento mais sonoro, garantindo maior cobertura e eficácia nas ações de combate às endemias. </a:t>
            </a: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r>
              <a:rPr b="1" lang="pt-BR" sz="2000" spc="-1" strike="noStrike">
                <a:solidFill>
                  <a:schemeClr val="dk1"/>
                </a:solidFill>
                <a:latin typeface="Segoe UI"/>
              </a:rPr>
              <a:t>Integração entre a Vigilância Epidemiológica e a Vigilância Ambiental: As notificações de casos de arboviroses são registradas no imóvel do paciente, permitindo a visualização no mapa com marcadores georreferenciados. Dessa forma, a equipe pode identificar rapidamente as áreas prioritárias para ações de delimitação de foco e bloqueio, tornando a resposta mais ágil e eficiente. </a:t>
            </a: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endParaRPr b="0" lang="pt-BR" sz="2000" spc="-1" strike="noStrike">
              <a:solidFill>
                <a:srgbClr val="000000"/>
              </a:solidFill>
              <a:latin typeface="Arial"/>
            </a:endParaRPr>
          </a:p>
        </p:txBody>
      </p:sp>
      <p:sp>
        <p:nvSpPr>
          <p:cNvPr id="120" name="PlaceHolder 2"/>
          <p:cNvSpPr>
            <a:spLocks noGrp="1"/>
          </p:cNvSpPr>
          <p:nvPr>
            <p:ph type="sldNum" idx="31"/>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59921FF1-555F-4B75-9D8D-7A30144AF4AC}"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21" name="Caixa de texto 8"/>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defTabSz="914400">
              <a:lnSpc>
                <a:spcPct val="100000"/>
              </a:lnSpc>
            </a:pPr>
            <a:endParaRPr b="0" lang="pt-BR" sz="2800" spc="-1" strike="noStrike">
              <a:solidFill>
                <a:schemeClr val="dk2">
                  <a:lumMod val="50000"/>
                </a:schemeClr>
              </a:solidFill>
              <a:latin typeface="Segoe UI"/>
            </a:endParaRPr>
          </a:p>
        </p:txBody>
      </p:sp>
      <p:pic>
        <p:nvPicPr>
          <p:cNvPr id="122" name="Espaço Reservado para Imagem 4" descr=""/>
          <p:cNvPicPr/>
          <p:nvPr/>
        </p:nvPicPr>
        <p:blipFill>
          <a:blip r:embed="rId1"/>
          <a:srcRect l="0" t="18641" r="0" b="18641"/>
          <a:stretch/>
        </p:blipFill>
        <p:spPr>
          <a:xfrm>
            <a:off x="0" y="5686200"/>
            <a:ext cx="1899000" cy="1170720"/>
          </a:xfrm>
          <a:prstGeom prst="rect">
            <a:avLst/>
          </a:prstGeom>
          <a:ln w="0">
            <a:noFill/>
          </a:ln>
        </p:spPr>
      </p:pic>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marL="231840" indent="0" defTabSz="914400">
              <a:lnSpc>
                <a:spcPct val="100000"/>
              </a:lnSpc>
              <a:spcBef>
                <a:spcPts val="1191"/>
              </a:spcBef>
              <a:spcAft>
                <a:spcPts val="992"/>
              </a:spcAft>
              <a:buNone/>
              <a:tabLst>
                <a:tab algn="l" pos="0"/>
              </a:tabLst>
            </a:pPr>
            <a:r>
              <a:rPr b="1" lang="pt-BR" sz="3200" spc="-1" strike="noStrike">
                <a:solidFill>
                  <a:schemeClr val="dk1"/>
                </a:solidFill>
                <a:latin typeface="Segoe UI"/>
              </a:rPr>
              <a:t>Resultados</a:t>
            </a:r>
            <a:r>
              <a:rPr b="1" lang="pt-BR" sz="2000" spc="-1" strike="noStrike">
                <a:solidFill>
                  <a:schemeClr val="dk1"/>
                </a:solidFill>
                <a:latin typeface="Segoe UI"/>
              </a:rPr>
              <a:t> </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A automatização dos relatórios gerados facilita a exportação de dados para demais sistemas e permite a obtenção de informações estratégicas, como a quantidade de moradores e animais por bairro. </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Esse suporte analítico contribui para a tomada de decisões mais assertivas. </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Com a modernização dos processos e o uso de tecnologia, a Vigilância Ambiental fortalece suas ações, melhora a gestão dos recursos e amplia sua capacidade de resposta, beneficiando toda a população.</a:t>
            </a: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endParaRPr b="0" lang="pt-BR" sz="2000" spc="-1" strike="noStrike">
              <a:solidFill>
                <a:srgbClr val="000000"/>
              </a:solidFill>
              <a:latin typeface="Arial"/>
            </a:endParaRPr>
          </a:p>
        </p:txBody>
      </p:sp>
      <p:sp>
        <p:nvSpPr>
          <p:cNvPr id="124" name="PlaceHolder 2"/>
          <p:cNvSpPr>
            <a:spLocks noGrp="1"/>
          </p:cNvSpPr>
          <p:nvPr>
            <p:ph type="sldNum" idx="32"/>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B8BAD73B-C1D2-47CC-B494-D5C9F7271BFC}"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25" name="Caixa de texto 2"/>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126" name="Espaço Reservado para Imagem 2" descr=""/>
          <p:cNvPicPr/>
          <p:nvPr/>
        </p:nvPicPr>
        <p:blipFill>
          <a:blip r:embed="rId1"/>
          <a:srcRect l="0" t="18641" r="0" b="18641"/>
          <a:stretch/>
        </p:blipFill>
        <p:spPr>
          <a:xfrm>
            <a:off x="0" y="5686200"/>
            <a:ext cx="1899000" cy="1170720"/>
          </a:xfrm>
          <a:prstGeom prst="rect">
            <a:avLst/>
          </a:prstGeom>
          <a:ln w="0">
            <a:noFill/>
          </a:ln>
        </p:spPr>
      </p:pic>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indent="0">
              <a:spcBef>
                <a:spcPts val="1417"/>
              </a:spcBef>
              <a:buNone/>
            </a:pPr>
            <a:endParaRPr b="0" lang="pt-BR" sz="1800" spc="-1" strike="noStrike">
              <a:solidFill>
                <a:srgbClr val="000000"/>
              </a:solidFill>
              <a:latin typeface="Arial"/>
            </a:endParaRPr>
          </a:p>
        </p:txBody>
      </p:sp>
      <p:sp>
        <p:nvSpPr>
          <p:cNvPr id="128" name="PlaceHolder 2"/>
          <p:cNvSpPr>
            <a:spLocks noGrp="1"/>
          </p:cNvSpPr>
          <p:nvPr>
            <p:ph type="sldNum" idx="33"/>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CBEF5D6F-3193-41F1-99A6-ED74FECB08C1}"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29" name="Caixa de texto 6"/>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130" name="Espaço Reservado para Imagem 7" descr=""/>
          <p:cNvPicPr/>
          <p:nvPr/>
        </p:nvPicPr>
        <p:blipFill>
          <a:blip r:embed="rId1"/>
          <a:srcRect l="0" t="18641" r="0" b="18641"/>
          <a:stretch/>
        </p:blipFill>
        <p:spPr>
          <a:xfrm>
            <a:off x="0" y="5686200"/>
            <a:ext cx="1899000" cy="1170720"/>
          </a:xfrm>
          <a:prstGeom prst="rect">
            <a:avLst/>
          </a:prstGeom>
          <a:ln w="0">
            <a:noFill/>
          </a:ln>
        </p:spPr>
      </p:pic>
      <p:pic>
        <p:nvPicPr>
          <p:cNvPr id="131" name="" descr=""/>
          <p:cNvPicPr/>
          <p:nvPr/>
        </p:nvPicPr>
        <p:blipFill>
          <a:blip r:embed="rId2"/>
          <a:stretch/>
        </p:blipFill>
        <p:spPr>
          <a:xfrm>
            <a:off x="1980000" y="758160"/>
            <a:ext cx="8744040" cy="5541120"/>
          </a:xfrm>
          <a:prstGeom prst="rect">
            <a:avLst/>
          </a:prstGeom>
          <a:ln w="0">
            <a:noFill/>
          </a:ln>
        </p:spPr>
      </p:pic>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indent="0">
              <a:spcBef>
                <a:spcPts val="1417"/>
              </a:spcBef>
              <a:buNone/>
            </a:pPr>
            <a:endParaRPr b="0" lang="pt-BR" sz="1800" spc="-1" strike="noStrike">
              <a:solidFill>
                <a:srgbClr val="000000"/>
              </a:solidFill>
              <a:latin typeface="Arial"/>
            </a:endParaRPr>
          </a:p>
        </p:txBody>
      </p:sp>
      <p:sp>
        <p:nvSpPr>
          <p:cNvPr id="133" name="PlaceHolder 2"/>
          <p:cNvSpPr>
            <a:spLocks noGrp="1"/>
          </p:cNvSpPr>
          <p:nvPr>
            <p:ph type="sldNum" idx="34"/>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27A9DE1C-EE9A-4842-83EC-3FB861F57D23}"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34" name="Caixa de texto 7"/>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135" name="Espaço Reservado para Imagem 8" descr=""/>
          <p:cNvPicPr/>
          <p:nvPr/>
        </p:nvPicPr>
        <p:blipFill>
          <a:blip r:embed="rId1"/>
          <a:srcRect l="0" t="18641" r="0" b="18641"/>
          <a:stretch/>
        </p:blipFill>
        <p:spPr>
          <a:xfrm>
            <a:off x="0" y="5686200"/>
            <a:ext cx="1899000" cy="1170720"/>
          </a:xfrm>
          <a:prstGeom prst="rect">
            <a:avLst/>
          </a:prstGeom>
          <a:ln w="0">
            <a:noFill/>
          </a:ln>
        </p:spPr>
      </p:pic>
      <p:pic>
        <p:nvPicPr>
          <p:cNvPr id="136" name="" descr=""/>
          <p:cNvPicPr/>
          <p:nvPr/>
        </p:nvPicPr>
        <p:blipFill>
          <a:blip r:embed="rId2"/>
          <a:stretch/>
        </p:blipFill>
        <p:spPr>
          <a:xfrm>
            <a:off x="180000" y="1256760"/>
            <a:ext cx="11801880" cy="4142520"/>
          </a:xfrm>
          <a:prstGeom prst="rect">
            <a:avLst/>
          </a:prstGeom>
          <a:ln w="0">
            <a:noFill/>
          </a:ln>
        </p:spPr>
      </p:pic>
    </p:spTree>
  </p:cSld>
  <p:transition spd="slow">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marL="231840" indent="0" defTabSz="914400">
              <a:lnSpc>
                <a:spcPct val="100000"/>
              </a:lnSpc>
              <a:spcBef>
                <a:spcPts val="1191"/>
              </a:spcBef>
              <a:spcAft>
                <a:spcPts val="992"/>
              </a:spcAft>
              <a:buNone/>
              <a:tabLst>
                <a:tab algn="l" pos="0"/>
              </a:tabLst>
            </a:pPr>
            <a:r>
              <a:rPr b="1" lang="pt-BR" sz="3200" spc="-1" strike="noStrike">
                <a:solidFill>
                  <a:schemeClr val="dk1"/>
                </a:solidFill>
                <a:latin typeface="Segoe UI"/>
              </a:rPr>
              <a:t>          </a:t>
            </a:r>
            <a:r>
              <a:rPr b="1" lang="pt-BR" sz="3200" spc="-1" strike="noStrike">
                <a:solidFill>
                  <a:schemeClr val="dk1"/>
                </a:solidFill>
                <a:latin typeface="Segoe UI"/>
              </a:rPr>
              <a:t>Conclusões</a:t>
            </a:r>
            <a:endParaRPr b="0" lang="pt-BR" sz="32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Benefícios: para os servidores, para a gestão e a comunidade. </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A modernização dos processos valorizou os profissionais ao disponibilizar equipamentos tecnológicos no dia a dia, tornando o trabalho mais eficiente e ágil. </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Como resultado, houve um aumento na eficácia das ações de combate às arboviroses. Para a gestão, o sistema implantado possibilita uma análise estratégica mais precisa. </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A equipe segue aprimorando continuamente o sistema, buscando melhorias – inciamos uso também nas áreas rurais e no LIRA.</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Outro destaque, é que não há custo adicional em aquisição de sistema, pois a produção e manutenção é realizado pela própria gestão municipal. </a:t>
            </a:r>
            <a:endParaRPr b="0" lang="pt-BR" sz="20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2000" spc="-1" strike="noStrike">
                <a:solidFill>
                  <a:schemeClr val="dk1"/>
                </a:solidFill>
                <a:latin typeface="Segoe UI"/>
              </a:rPr>
              <a:t>O compromisso é garantir a coleta e exportação de dados precisos para os sistemas oficiais, contribuindo para o fortalecimento das políticas de saúde.</a:t>
            </a:r>
            <a:endParaRPr b="0" lang="pt-BR" sz="20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endParaRPr b="0" lang="pt-BR" sz="2000" spc="-1" strike="noStrike">
              <a:solidFill>
                <a:srgbClr val="000000"/>
              </a:solidFill>
              <a:latin typeface="Arial"/>
            </a:endParaRPr>
          </a:p>
        </p:txBody>
      </p:sp>
      <p:sp>
        <p:nvSpPr>
          <p:cNvPr id="138" name="PlaceHolder 2"/>
          <p:cNvSpPr>
            <a:spLocks noGrp="1"/>
          </p:cNvSpPr>
          <p:nvPr>
            <p:ph type="sldNum" idx="35"/>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433E9F4C-E181-4A68-80BB-2C089C6BB0A4}"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39" name="Caixa de texto 8"/>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defTabSz="914400">
              <a:lnSpc>
                <a:spcPct val="100000"/>
              </a:lnSpc>
            </a:pPr>
            <a:endParaRPr b="0" lang="pt-BR" sz="2800" spc="-1" strike="noStrike">
              <a:solidFill>
                <a:schemeClr val="dk2">
                  <a:lumMod val="50000"/>
                </a:schemeClr>
              </a:solidFill>
              <a:latin typeface="Segoe UI"/>
            </a:endParaRPr>
          </a:p>
        </p:txBody>
      </p:sp>
      <p:pic>
        <p:nvPicPr>
          <p:cNvPr id="140" name="Espaço Reservado para Imagem 4" descr=""/>
          <p:cNvPicPr/>
          <p:nvPr/>
        </p:nvPicPr>
        <p:blipFill>
          <a:blip r:embed="rId1"/>
          <a:srcRect l="0" t="18641" r="0" b="18641"/>
          <a:stretch/>
        </p:blipFill>
        <p:spPr>
          <a:xfrm>
            <a:off x="0" y="5686200"/>
            <a:ext cx="1899000" cy="1170720"/>
          </a:xfrm>
          <a:prstGeom prst="rect">
            <a:avLst/>
          </a:prstGeom>
          <a:ln w="0">
            <a:noFill/>
          </a:ln>
        </p:spPr>
      </p:pic>
    </p:spTree>
  </p:cSld>
  <p:transition spd="slow">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marL="231840" indent="0" defTabSz="914400">
              <a:lnSpc>
                <a:spcPct val="100000"/>
              </a:lnSpc>
              <a:spcBef>
                <a:spcPts val="1191"/>
              </a:spcBef>
              <a:spcAft>
                <a:spcPts val="992"/>
              </a:spcAft>
              <a:buNone/>
              <a:tabLst>
                <a:tab algn="l" pos="0"/>
              </a:tabLst>
            </a:pPr>
            <a:r>
              <a:rPr b="1" lang="pt-BR" sz="3600" spc="-1" strike="noStrike">
                <a:solidFill>
                  <a:schemeClr val="dk1"/>
                </a:solidFill>
                <a:latin typeface="Segoe UI"/>
              </a:rPr>
              <a:t>          </a:t>
            </a:r>
            <a:r>
              <a:rPr b="1" lang="pt-BR" sz="3600" spc="-1" strike="noStrike" u="sng">
                <a:solidFill>
                  <a:schemeClr val="dk1"/>
                </a:solidFill>
                <a:uFillTx/>
                <a:latin typeface="Segoe UI"/>
                <a:hlinkClick r:id="rId1"/>
              </a:rPr>
              <a:t>https://www.youtube.com/shorts/sxngE3OB55g</a:t>
            </a:r>
            <a:endParaRPr b="0" lang="pt-BR" sz="3600" spc="-1" strike="noStrike">
              <a:solidFill>
                <a:srgbClr val="000000"/>
              </a:solidFill>
              <a:latin typeface="Arial"/>
            </a:endParaRPr>
          </a:p>
        </p:txBody>
      </p:sp>
      <p:sp>
        <p:nvSpPr>
          <p:cNvPr id="142" name="PlaceHolder 2"/>
          <p:cNvSpPr>
            <a:spLocks noGrp="1"/>
          </p:cNvSpPr>
          <p:nvPr>
            <p:ph type="sldNum" idx="36"/>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0C9A7B47-EA4A-4F8C-AF75-7C574B92C164}"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43" name="Caixa de texto 3"/>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144" name="Espaço Reservado para Imagem 3" descr=""/>
          <p:cNvPicPr/>
          <p:nvPr/>
        </p:nvPicPr>
        <p:blipFill>
          <a:blip r:embed="rId2"/>
          <a:srcRect l="0" t="18641" r="0" b="18641"/>
          <a:stretch/>
        </p:blipFill>
        <p:spPr>
          <a:xfrm>
            <a:off x="0" y="5686200"/>
            <a:ext cx="1899000" cy="1170720"/>
          </a:xfrm>
          <a:prstGeom prst="rect">
            <a:avLst/>
          </a:prstGeom>
          <a:ln w="0">
            <a:noFill/>
          </a:ln>
        </p:spPr>
      </p:pic>
    </p:spTree>
  </p:cSld>
  <p:transition spd="slow">
    <p:fad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Oval 13"/>
          <p:cNvSpPr/>
          <p:nvPr/>
        </p:nvSpPr>
        <p:spPr>
          <a:xfrm>
            <a:off x="1220040" y="-739440"/>
            <a:ext cx="9106560" cy="90334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146" name="Oval 14"/>
          <p:cNvSpPr/>
          <p:nvPr/>
        </p:nvSpPr>
        <p:spPr>
          <a:xfrm>
            <a:off x="1220040" y="-739440"/>
            <a:ext cx="9106560" cy="90334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147" name="Oval 15"/>
          <p:cNvSpPr/>
          <p:nvPr/>
        </p:nvSpPr>
        <p:spPr>
          <a:xfrm>
            <a:off x="1220040" y="-739440"/>
            <a:ext cx="9106560" cy="90334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148" name="Oval 9"/>
          <p:cNvSpPr/>
          <p:nvPr/>
        </p:nvSpPr>
        <p:spPr>
          <a:xfrm>
            <a:off x="5938200" y="3777840"/>
            <a:ext cx="2804760" cy="27820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149" name="Oval 10"/>
          <p:cNvSpPr/>
          <p:nvPr/>
        </p:nvSpPr>
        <p:spPr>
          <a:xfrm>
            <a:off x="5866920" y="3777840"/>
            <a:ext cx="2804760" cy="27820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150" name="Oval 11"/>
          <p:cNvSpPr/>
          <p:nvPr/>
        </p:nvSpPr>
        <p:spPr>
          <a:xfrm>
            <a:off x="5907600" y="3777840"/>
            <a:ext cx="2804760" cy="2782080"/>
          </a:xfrm>
          <a:prstGeom prst="ellipse">
            <a:avLst/>
          </a:prstGeom>
          <a:noFill/>
          <a:ln w="19050">
            <a:solidFill>
              <a:srgbClr val="75d1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pt-BR" sz="1800" spc="-1" strike="noStrike">
              <a:solidFill>
                <a:srgbClr val="000000"/>
              </a:solidFill>
              <a:latin typeface="Segoe UI"/>
            </a:endParaRPr>
          </a:p>
        </p:txBody>
      </p:sp>
      <p:sp>
        <p:nvSpPr>
          <p:cNvPr id="151" name="Título 6"/>
          <p:cNvSpPr/>
          <p:nvPr/>
        </p:nvSpPr>
        <p:spPr>
          <a:xfrm>
            <a:off x="1680120" y="3280680"/>
            <a:ext cx="5908320" cy="873000"/>
          </a:xfrm>
          <a:prstGeom prst="rect">
            <a:avLst/>
          </a:prstGeom>
          <a:noFill/>
          <a:ln w="0">
            <a:noFill/>
          </a:ln>
        </p:spPr>
        <p:style>
          <a:lnRef idx="0"/>
          <a:fillRef idx="0"/>
          <a:effectRef idx="0"/>
          <a:fontRef idx="minor"/>
        </p:style>
        <p:txBody>
          <a:bodyPr lIns="90000" rIns="90000" tIns="0" bIns="0" anchor="ctr">
            <a:noAutofit/>
          </a:bodyPr>
          <a:p>
            <a:pPr algn="ctr" defTabSz="914400">
              <a:lnSpc>
                <a:spcPct val="90000"/>
              </a:lnSpc>
            </a:pPr>
            <a:endParaRPr b="1" lang="pt-BR" sz="8800" spc="-301" strike="noStrike">
              <a:solidFill>
                <a:schemeClr val="accent1">
                  <a:lumMod val="5000"/>
                  <a:lumOff val="95000"/>
                </a:schemeClr>
              </a:solidFill>
              <a:latin typeface="Segoe UI"/>
            </a:endParaRPr>
          </a:p>
        </p:txBody>
      </p:sp>
      <p:sp>
        <p:nvSpPr>
          <p:cNvPr id="152" name="PlaceHolder 1"/>
          <p:cNvSpPr>
            <a:spLocks noGrp="1"/>
          </p:cNvSpPr>
          <p:nvPr>
            <p:ph type="sldNum" idx="37"/>
          </p:nvPr>
        </p:nvSpPr>
        <p:spPr>
          <a:xfrm>
            <a:off x="11747520" y="6465240"/>
            <a:ext cx="43020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7DBDF7E6-EA45-4DB1-BD53-908E8866ED88}"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53" name="Título 2"/>
          <p:cNvSpPr/>
          <p:nvPr/>
        </p:nvSpPr>
        <p:spPr>
          <a:xfrm>
            <a:off x="1101240" y="868680"/>
            <a:ext cx="9106560" cy="20649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90000"/>
              </a:lnSpc>
            </a:pPr>
            <a:r>
              <a:rPr b="1" lang="pt-BR" sz="4800" spc="92" strike="noStrike">
                <a:solidFill>
                  <a:srgbClr val="000000"/>
                </a:solidFill>
                <a:latin typeface="Segoe UI"/>
              </a:rPr>
              <a:t>Agradecimento</a:t>
            </a:r>
            <a:endParaRPr b="0" lang="pt-BR" sz="4800" spc="-1" strike="noStrike">
              <a:solidFill>
                <a:srgbClr val="000000"/>
              </a:solidFill>
              <a:latin typeface="Arial"/>
            </a:endParaRPr>
          </a:p>
          <a:p>
            <a:pPr algn="ctr" defTabSz="914400">
              <a:lnSpc>
                <a:spcPct val="90000"/>
              </a:lnSpc>
            </a:pPr>
            <a:r>
              <a:rPr b="1" lang="pt-BR" sz="4800" spc="92" strike="noStrike">
                <a:solidFill>
                  <a:srgbClr val="000000"/>
                </a:solidFill>
                <a:latin typeface="Segoe UI"/>
              </a:rPr>
              <a:t>A SMS, Sec. Planejamento, A equipe da Vigilância</a:t>
            </a:r>
            <a:endParaRPr b="0" lang="pt-BR" sz="4800" spc="-1" strike="noStrike">
              <a:solidFill>
                <a:srgbClr val="000000"/>
              </a:solidFill>
              <a:latin typeface="Arial"/>
            </a:endParaRPr>
          </a:p>
        </p:txBody>
      </p:sp>
      <p:sp>
        <p:nvSpPr>
          <p:cNvPr id="154" name="Título 6"/>
          <p:cNvSpPr/>
          <p:nvPr/>
        </p:nvSpPr>
        <p:spPr>
          <a:xfrm>
            <a:off x="5826600" y="4833000"/>
            <a:ext cx="3028320" cy="926640"/>
          </a:xfrm>
          <a:prstGeom prst="rect">
            <a:avLst/>
          </a:prstGeom>
          <a:noFill/>
          <a:ln w="0">
            <a:noFill/>
          </a:ln>
        </p:spPr>
        <p:style>
          <a:lnRef idx="0"/>
          <a:fillRef idx="0"/>
          <a:effectRef idx="0"/>
          <a:fontRef idx="minor"/>
        </p:style>
        <p:txBody>
          <a:bodyPr lIns="457200" rIns="457200" tIns="45000" bIns="45000" anchor="ctr">
            <a:noAutofit/>
          </a:bodyPr>
          <a:p>
            <a:pPr algn="ctr" defTabSz="914400">
              <a:lnSpc>
                <a:spcPct val="90000"/>
              </a:lnSpc>
            </a:pPr>
            <a:r>
              <a:rPr b="1" lang="pt-BR" sz="2000" spc="293" strike="noStrike">
                <a:solidFill>
                  <a:srgbClr val="000000"/>
                </a:solidFill>
                <a:latin typeface="Segoe UI Light"/>
              </a:rPr>
              <a:t>OBRIGADA</a:t>
            </a:r>
            <a:endParaRPr b="0" lang="pt-BR" sz="2000" spc="-1" strike="noStrike">
              <a:solidFill>
                <a:srgbClr val="000000"/>
              </a:solidFill>
              <a:latin typeface="Arial"/>
            </a:endParaRPr>
          </a:p>
        </p:txBody>
      </p:sp>
      <p:pic>
        <p:nvPicPr>
          <p:cNvPr id="155" name="Espaço Reservado para Imagem 4" descr=""/>
          <p:cNvPicPr/>
          <p:nvPr/>
        </p:nvPicPr>
        <p:blipFill>
          <a:blip r:embed="rId1"/>
          <a:srcRect l="0" t="18641" r="0" b="18641"/>
          <a:stretch/>
        </p:blipFill>
        <p:spPr>
          <a:xfrm>
            <a:off x="0" y="5686200"/>
            <a:ext cx="1899000" cy="1170720"/>
          </a:xfrm>
          <a:prstGeom prst="rect">
            <a:avLst/>
          </a:prstGeom>
          <a:ln w="0">
            <a:noFill/>
          </a:ln>
        </p:spPr>
      </p:pic>
      <p:pic>
        <p:nvPicPr>
          <p:cNvPr id="156" name="" descr=""/>
          <p:cNvPicPr/>
          <p:nvPr/>
        </p:nvPicPr>
        <p:blipFill>
          <a:blip r:embed="rId2"/>
          <a:stretch/>
        </p:blipFill>
        <p:spPr>
          <a:xfrm>
            <a:off x="8763120" y="2851920"/>
            <a:ext cx="3419640" cy="396828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53" dur="indefinite" restart="never" nodeType="tmRoot">
          <p:childTnLst>
            <p:seq>
              <p:cTn id="54" dur="indefinite" nodeType="mainSeq">
                <p:childTnLst>
                  <p:par>
                    <p:cTn id="55" fill="hold">
                      <p:stCondLst>
                        <p:cond delay="0"/>
                      </p:stCondLst>
                      <p:childTnLst>
                        <p:par>
                          <p:cTn id="56" fill="hold">
                            <p:stCondLst>
                              <p:cond delay="0"/>
                            </p:stCondLst>
                            <p:childTnLst>
                              <p:par>
                                <p:cTn id="57" nodeType="withEffect" fill="hold" presetClass="entr" presetID="53" presetSubtype="16">
                                  <p:stCondLst>
                                    <p:cond delay="0"/>
                                  </p:stCondLst>
                                  <p:childTnLst>
                                    <p:set>
                                      <p:cBhvr>
                                        <p:cTn id="58" dur="1" fill="hold">
                                          <p:stCondLst>
                                            <p:cond delay="0"/>
                                          </p:stCondLst>
                                        </p:cTn>
                                        <p:tgtEl>
                                          <p:spTgt spid="145"/>
                                        </p:tgtEl>
                                        <p:attrNameLst>
                                          <p:attrName>style.visibility</p:attrName>
                                        </p:attrNameLst>
                                      </p:cBhvr>
                                      <p:to>
                                        <p:strVal val="visible"/>
                                      </p:to>
                                    </p:set>
                                    <p:anim calcmode="lin" valueType="num">
                                      <p:cBhvr additive="repl">
                                        <p:cTn id="59" dur="500" fill="hold"/>
                                        <p:tgtEl>
                                          <p:spTgt spid="145"/>
                                        </p:tgtEl>
                                        <p:attrNameLst>
                                          <p:attrName>ppt_w</p:attrName>
                                        </p:attrNameLst>
                                      </p:cBhvr>
                                      <p:tavLst>
                                        <p:tav tm="0">
                                          <p:val>
                                            <p:fltVal val="0"/>
                                          </p:val>
                                        </p:tav>
                                        <p:tav tm="100000">
                                          <p:val>
                                            <p:strVal val="#ppt_w"/>
                                          </p:val>
                                        </p:tav>
                                      </p:tavLst>
                                    </p:anim>
                                    <p:anim calcmode="lin" valueType="num">
                                      <p:cBhvr additive="repl">
                                        <p:cTn id="60" dur="500" fill="hold"/>
                                        <p:tgtEl>
                                          <p:spTgt spid="145"/>
                                        </p:tgtEl>
                                        <p:attrNameLst>
                                          <p:attrName>ppt_h</p:attrName>
                                        </p:attrNameLst>
                                      </p:cBhvr>
                                      <p:tavLst>
                                        <p:tav tm="0">
                                          <p:val>
                                            <p:fltVal val="0"/>
                                          </p:val>
                                        </p:tav>
                                        <p:tav tm="100000">
                                          <p:val>
                                            <p:strVal val="#ppt_h"/>
                                          </p:val>
                                        </p:tav>
                                      </p:tavLst>
                                    </p:anim>
                                    <p:animEffect filter="fade" transition="in">
                                      <p:cBhvr additive="repl">
                                        <p:cTn id="61" dur="500"/>
                                        <p:tgtEl>
                                          <p:spTgt spid="145"/>
                                        </p:tgtEl>
                                      </p:cBhvr>
                                    </p:animEffect>
                                  </p:childTnLst>
                                </p:cTn>
                              </p:par>
                              <p:par>
                                <p:cTn id="62" nodeType="withEffect" fill="hold" presetClass="exit" presetID="10">
                                  <p:stCondLst>
                                    <p:cond delay="250"/>
                                  </p:stCondLst>
                                  <p:childTnLst>
                                    <p:animEffect filter="fade" transition="out">
                                      <p:cBhvr additive="repl">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par>
                                <p:cTn id="65" nodeType="withEffect" fill="hold" presetClass="entr" presetID="53" presetSubtype="16">
                                  <p:stCondLst>
                                    <p:cond delay="250"/>
                                  </p:stCondLst>
                                  <p:childTnLst>
                                    <p:set>
                                      <p:cBhvr>
                                        <p:cTn id="66" dur="1" fill="hold">
                                          <p:stCondLst>
                                            <p:cond delay="0"/>
                                          </p:stCondLst>
                                        </p:cTn>
                                        <p:tgtEl>
                                          <p:spTgt spid="146"/>
                                        </p:tgtEl>
                                        <p:attrNameLst>
                                          <p:attrName>style.visibility</p:attrName>
                                        </p:attrNameLst>
                                      </p:cBhvr>
                                      <p:to>
                                        <p:strVal val="visible"/>
                                      </p:to>
                                    </p:set>
                                    <p:anim calcmode="lin" valueType="num">
                                      <p:cBhvr additive="repl">
                                        <p:cTn id="67" dur="500" fill="hold"/>
                                        <p:tgtEl>
                                          <p:spTgt spid="146"/>
                                        </p:tgtEl>
                                        <p:attrNameLst>
                                          <p:attrName>ppt_w</p:attrName>
                                        </p:attrNameLst>
                                      </p:cBhvr>
                                      <p:tavLst>
                                        <p:tav tm="0">
                                          <p:val>
                                            <p:fltVal val="0"/>
                                          </p:val>
                                        </p:tav>
                                        <p:tav tm="100000">
                                          <p:val>
                                            <p:strVal val="#ppt_w"/>
                                          </p:val>
                                        </p:tav>
                                      </p:tavLst>
                                    </p:anim>
                                    <p:anim calcmode="lin" valueType="num">
                                      <p:cBhvr additive="repl">
                                        <p:cTn id="68" dur="500" fill="hold"/>
                                        <p:tgtEl>
                                          <p:spTgt spid="146"/>
                                        </p:tgtEl>
                                        <p:attrNameLst>
                                          <p:attrName>ppt_h</p:attrName>
                                        </p:attrNameLst>
                                      </p:cBhvr>
                                      <p:tavLst>
                                        <p:tav tm="0">
                                          <p:val>
                                            <p:fltVal val="0"/>
                                          </p:val>
                                        </p:tav>
                                        <p:tav tm="100000">
                                          <p:val>
                                            <p:strVal val="#ppt_h"/>
                                          </p:val>
                                        </p:tav>
                                      </p:tavLst>
                                    </p:anim>
                                    <p:animEffect filter="fade" transition="in">
                                      <p:cBhvr additive="repl">
                                        <p:cTn id="69" dur="500"/>
                                        <p:tgtEl>
                                          <p:spTgt spid="146"/>
                                        </p:tgtEl>
                                      </p:cBhvr>
                                    </p:animEffect>
                                  </p:childTnLst>
                                </p:cTn>
                              </p:par>
                              <p:par>
                                <p:cTn id="70" nodeType="withEffect" fill="hold" presetClass="exit" presetID="10">
                                  <p:stCondLst>
                                    <p:cond delay="500"/>
                                  </p:stCondLst>
                                  <p:childTnLst>
                                    <p:animEffect filter="fade" transition="out">
                                      <p:cBhvr additive="repl">
                                        <p:cTn id="71" dur="500"/>
                                        <p:tgtEl>
                                          <p:spTgt spid="146"/>
                                        </p:tgtEl>
                                      </p:cBhvr>
                                    </p:animEffect>
                                    <p:set>
                                      <p:cBhvr>
                                        <p:cTn id="72" dur="1" fill="hold">
                                          <p:stCondLst>
                                            <p:cond delay="499"/>
                                          </p:stCondLst>
                                        </p:cTn>
                                        <p:tgtEl>
                                          <p:spTgt spid="146"/>
                                        </p:tgtEl>
                                        <p:attrNameLst>
                                          <p:attrName>style.visibility</p:attrName>
                                        </p:attrNameLst>
                                      </p:cBhvr>
                                      <p:to>
                                        <p:strVal val="hidden"/>
                                      </p:to>
                                    </p:set>
                                  </p:childTnLst>
                                </p:cTn>
                              </p:par>
                              <p:par>
                                <p:cTn id="73" nodeType="withEffect" fill="hold" presetClass="entr" presetID="53" presetSubtype="16">
                                  <p:stCondLst>
                                    <p:cond delay="500"/>
                                  </p:stCondLst>
                                  <p:childTnLst>
                                    <p:set>
                                      <p:cBhvr>
                                        <p:cTn id="74" dur="1" fill="hold">
                                          <p:stCondLst>
                                            <p:cond delay="0"/>
                                          </p:stCondLst>
                                        </p:cTn>
                                        <p:tgtEl>
                                          <p:spTgt spid="147"/>
                                        </p:tgtEl>
                                        <p:attrNameLst>
                                          <p:attrName>style.visibility</p:attrName>
                                        </p:attrNameLst>
                                      </p:cBhvr>
                                      <p:to>
                                        <p:strVal val="visible"/>
                                      </p:to>
                                    </p:set>
                                    <p:anim calcmode="lin" valueType="num">
                                      <p:cBhvr additive="repl">
                                        <p:cTn id="75" dur="500" fill="hold"/>
                                        <p:tgtEl>
                                          <p:spTgt spid="147"/>
                                        </p:tgtEl>
                                        <p:attrNameLst>
                                          <p:attrName>ppt_w</p:attrName>
                                        </p:attrNameLst>
                                      </p:cBhvr>
                                      <p:tavLst>
                                        <p:tav tm="0">
                                          <p:val>
                                            <p:fltVal val="0"/>
                                          </p:val>
                                        </p:tav>
                                        <p:tav tm="100000">
                                          <p:val>
                                            <p:strVal val="#ppt_w"/>
                                          </p:val>
                                        </p:tav>
                                      </p:tavLst>
                                    </p:anim>
                                    <p:anim calcmode="lin" valueType="num">
                                      <p:cBhvr additive="repl">
                                        <p:cTn id="76" dur="500" fill="hold"/>
                                        <p:tgtEl>
                                          <p:spTgt spid="147"/>
                                        </p:tgtEl>
                                        <p:attrNameLst>
                                          <p:attrName>ppt_h</p:attrName>
                                        </p:attrNameLst>
                                      </p:cBhvr>
                                      <p:tavLst>
                                        <p:tav tm="0">
                                          <p:val>
                                            <p:fltVal val="0"/>
                                          </p:val>
                                        </p:tav>
                                        <p:tav tm="100000">
                                          <p:val>
                                            <p:strVal val="#ppt_h"/>
                                          </p:val>
                                        </p:tav>
                                      </p:tavLst>
                                    </p:anim>
                                    <p:animEffect filter="fade" transition="in">
                                      <p:cBhvr additive="repl">
                                        <p:cTn id="77" dur="500"/>
                                        <p:tgtEl>
                                          <p:spTgt spid="147"/>
                                        </p:tgtEl>
                                      </p:cBhvr>
                                    </p:animEffect>
                                  </p:childTnLst>
                                </p:cTn>
                              </p:par>
                              <p:par>
                                <p:cTn id="78" nodeType="withEffect" fill="hold" presetClass="exit" presetID="10">
                                  <p:stCondLst>
                                    <p:cond delay="750"/>
                                  </p:stCondLst>
                                  <p:childTnLst>
                                    <p:animEffect filter="fade" transition="out">
                                      <p:cBhvr additive="repl">
                                        <p:cTn id="79" dur="500"/>
                                        <p:tgtEl>
                                          <p:spTgt spid="147"/>
                                        </p:tgtEl>
                                      </p:cBhvr>
                                    </p:animEffect>
                                    <p:set>
                                      <p:cBhvr>
                                        <p:cTn id="80" dur="1" fill="hold">
                                          <p:stCondLst>
                                            <p:cond delay="499"/>
                                          </p:stCondLst>
                                        </p:cTn>
                                        <p:tgtEl>
                                          <p:spTgt spid="147"/>
                                        </p:tgtEl>
                                        <p:attrNameLst>
                                          <p:attrName>style.visibility</p:attrName>
                                        </p:attrNameLst>
                                      </p:cBhvr>
                                      <p:to>
                                        <p:strVal val="hidden"/>
                                      </p:to>
                                    </p:set>
                                  </p:childTnLst>
                                </p:cTn>
                              </p:par>
                              <p:par>
                                <p:cTn id="81" nodeType="withEffect" fill="hold" presetClass="entr" presetID="53" presetSubtype="16">
                                  <p:stCondLst>
                                    <p:cond delay="0"/>
                                  </p:stCondLst>
                                  <p:childTnLst>
                                    <p:set>
                                      <p:cBhvr>
                                        <p:cTn id="82" dur="1" fill="hold">
                                          <p:stCondLst>
                                            <p:cond delay="0"/>
                                          </p:stCondLst>
                                        </p:cTn>
                                        <p:tgtEl>
                                          <p:spTgt spid="148"/>
                                        </p:tgtEl>
                                        <p:attrNameLst>
                                          <p:attrName>style.visibility</p:attrName>
                                        </p:attrNameLst>
                                      </p:cBhvr>
                                      <p:to>
                                        <p:strVal val="visible"/>
                                      </p:to>
                                    </p:set>
                                    <p:anim calcmode="lin" valueType="num">
                                      <p:cBhvr additive="repl">
                                        <p:cTn id="83" dur="500" fill="hold"/>
                                        <p:tgtEl>
                                          <p:spTgt spid="148"/>
                                        </p:tgtEl>
                                        <p:attrNameLst>
                                          <p:attrName>ppt_w</p:attrName>
                                        </p:attrNameLst>
                                      </p:cBhvr>
                                      <p:tavLst>
                                        <p:tav tm="0">
                                          <p:val>
                                            <p:fltVal val="0"/>
                                          </p:val>
                                        </p:tav>
                                        <p:tav tm="100000">
                                          <p:val>
                                            <p:strVal val="#ppt_w"/>
                                          </p:val>
                                        </p:tav>
                                      </p:tavLst>
                                    </p:anim>
                                    <p:anim calcmode="lin" valueType="num">
                                      <p:cBhvr additive="repl">
                                        <p:cTn id="84" dur="500" fill="hold"/>
                                        <p:tgtEl>
                                          <p:spTgt spid="148"/>
                                        </p:tgtEl>
                                        <p:attrNameLst>
                                          <p:attrName>ppt_h</p:attrName>
                                        </p:attrNameLst>
                                      </p:cBhvr>
                                      <p:tavLst>
                                        <p:tav tm="0">
                                          <p:val>
                                            <p:fltVal val="0"/>
                                          </p:val>
                                        </p:tav>
                                        <p:tav tm="100000">
                                          <p:val>
                                            <p:strVal val="#ppt_h"/>
                                          </p:val>
                                        </p:tav>
                                      </p:tavLst>
                                    </p:anim>
                                    <p:animEffect filter="fade" transition="in">
                                      <p:cBhvr additive="repl">
                                        <p:cTn id="85" dur="500"/>
                                        <p:tgtEl>
                                          <p:spTgt spid="148"/>
                                        </p:tgtEl>
                                      </p:cBhvr>
                                    </p:animEffect>
                                  </p:childTnLst>
                                </p:cTn>
                              </p:par>
                              <p:par>
                                <p:cTn id="86" nodeType="withEffect" fill="hold" presetClass="exit" presetID="10">
                                  <p:stCondLst>
                                    <p:cond delay="250"/>
                                  </p:stCondLst>
                                  <p:childTnLst>
                                    <p:animEffect filter="fade" transition="out">
                                      <p:cBhvr additive="repl">
                                        <p:cTn id="87" dur="500"/>
                                        <p:tgtEl>
                                          <p:spTgt spid="148"/>
                                        </p:tgtEl>
                                      </p:cBhvr>
                                    </p:animEffect>
                                    <p:set>
                                      <p:cBhvr>
                                        <p:cTn id="88" dur="1" fill="hold">
                                          <p:stCondLst>
                                            <p:cond delay="499"/>
                                          </p:stCondLst>
                                        </p:cTn>
                                        <p:tgtEl>
                                          <p:spTgt spid="148"/>
                                        </p:tgtEl>
                                        <p:attrNameLst>
                                          <p:attrName>style.visibility</p:attrName>
                                        </p:attrNameLst>
                                      </p:cBhvr>
                                      <p:to>
                                        <p:strVal val="hidden"/>
                                      </p:to>
                                    </p:set>
                                  </p:childTnLst>
                                </p:cTn>
                              </p:par>
                              <p:par>
                                <p:cTn id="89" nodeType="withEffect" fill="hold" presetClass="entr" presetID="53" presetSubtype="16">
                                  <p:stCondLst>
                                    <p:cond delay="250"/>
                                  </p:stCondLst>
                                  <p:childTnLst>
                                    <p:set>
                                      <p:cBhvr>
                                        <p:cTn id="90" dur="1" fill="hold">
                                          <p:stCondLst>
                                            <p:cond delay="0"/>
                                          </p:stCondLst>
                                        </p:cTn>
                                        <p:tgtEl>
                                          <p:spTgt spid="149"/>
                                        </p:tgtEl>
                                        <p:attrNameLst>
                                          <p:attrName>style.visibility</p:attrName>
                                        </p:attrNameLst>
                                      </p:cBhvr>
                                      <p:to>
                                        <p:strVal val="visible"/>
                                      </p:to>
                                    </p:set>
                                    <p:anim calcmode="lin" valueType="num">
                                      <p:cBhvr additive="repl">
                                        <p:cTn id="91" dur="500" fill="hold"/>
                                        <p:tgtEl>
                                          <p:spTgt spid="149"/>
                                        </p:tgtEl>
                                        <p:attrNameLst>
                                          <p:attrName>ppt_w</p:attrName>
                                        </p:attrNameLst>
                                      </p:cBhvr>
                                      <p:tavLst>
                                        <p:tav tm="0">
                                          <p:val>
                                            <p:fltVal val="0"/>
                                          </p:val>
                                        </p:tav>
                                        <p:tav tm="100000">
                                          <p:val>
                                            <p:strVal val="#ppt_w"/>
                                          </p:val>
                                        </p:tav>
                                      </p:tavLst>
                                    </p:anim>
                                    <p:anim calcmode="lin" valueType="num">
                                      <p:cBhvr additive="repl">
                                        <p:cTn id="92" dur="500" fill="hold"/>
                                        <p:tgtEl>
                                          <p:spTgt spid="149"/>
                                        </p:tgtEl>
                                        <p:attrNameLst>
                                          <p:attrName>ppt_h</p:attrName>
                                        </p:attrNameLst>
                                      </p:cBhvr>
                                      <p:tavLst>
                                        <p:tav tm="0">
                                          <p:val>
                                            <p:fltVal val="0"/>
                                          </p:val>
                                        </p:tav>
                                        <p:tav tm="100000">
                                          <p:val>
                                            <p:strVal val="#ppt_h"/>
                                          </p:val>
                                        </p:tav>
                                      </p:tavLst>
                                    </p:anim>
                                    <p:animEffect filter="fade" transition="in">
                                      <p:cBhvr additive="repl">
                                        <p:cTn id="93" dur="500"/>
                                        <p:tgtEl>
                                          <p:spTgt spid="149"/>
                                        </p:tgtEl>
                                      </p:cBhvr>
                                    </p:animEffect>
                                  </p:childTnLst>
                                </p:cTn>
                              </p:par>
                              <p:par>
                                <p:cTn id="94" nodeType="withEffect" fill="hold" presetClass="exit" presetID="10">
                                  <p:stCondLst>
                                    <p:cond delay="500"/>
                                  </p:stCondLst>
                                  <p:childTnLst>
                                    <p:animEffect filter="fade" transition="out">
                                      <p:cBhvr additive="repl">
                                        <p:cTn id="95" dur="500"/>
                                        <p:tgtEl>
                                          <p:spTgt spid="149"/>
                                        </p:tgtEl>
                                      </p:cBhvr>
                                    </p:animEffect>
                                    <p:set>
                                      <p:cBhvr>
                                        <p:cTn id="96" dur="1" fill="hold">
                                          <p:stCondLst>
                                            <p:cond delay="499"/>
                                          </p:stCondLst>
                                        </p:cTn>
                                        <p:tgtEl>
                                          <p:spTgt spid="149"/>
                                        </p:tgtEl>
                                        <p:attrNameLst>
                                          <p:attrName>style.visibility</p:attrName>
                                        </p:attrNameLst>
                                      </p:cBhvr>
                                      <p:to>
                                        <p:strVal val="hidden"/>
                                      </p:to>
                                    </p:set>
                                  </p:childTnLst>
                                </p:cTn>
                              </p:par>
                              <p:par>
                                <p:cTn id="97" nodeType="withEffect" fill="hold" presetClass="entr" presetID="53" presetSubtype="16">
                                  <p:stCondLst>
                                    <p:cond delay="500"/>
                                  </p:stCondLst>
                                  <p:childTnLst>
                                    <p:set>
                                      <p:cBhvr>
                                        <p:cTn id="98" dur="1" fill="hold">
                                          <p:stCondLst>
                                            <p:cond delay="0"/>
                                          </p:stCondLst>
                                        </p:cTn>
                                        <p:tgtEl>
                                          <p:spTgt spid="150"/>
                                        </p:tgtEl>
                                        <p:attrNameLst>
                                          <p:attrName>style.visibility</p:attrName>
                                        </p:attrNameLst>
                                      </p:cBhvr>
                                      <p:to>
                                        <p:strVal val="visible"/>
                                      </p:to>
                                    </p:set>
                                    <p:anim calcmode="lin" valueType="num">
                                      <p:cBhvr additive="repl">
                                        <p:cTn id="99" dur="500" fill="hold"/>
                                        <p:tgtEl>
                                          <p:spTgt spid="150"/>
                                        </p:tgtEl>
                                        <p:attrNameLst>
                                          <p:attrName>ppt_w</p:attrName>
                                        </p:attrNameLst>
                                      </p:cBhvr>
                                      <p:tavLst>
                                        <p:tav tm="0">
                                          <p:val>
                                            <p:fltVal val="0"/>
                                          </p:val>
                                        </p:tav>
                                        <p:tav tm="100000">
                                          <p:val>
                                            <p:strVal val="#ppt_w"/>
                                          </p:val>
                                        </p:tav>
                                      </p:tavLst>
                                    </p:anim>
                                    <p:anim calcmode="lin" valueType="num">
                                      <p:cBhvr additive="repl">
                                        <p:cTn id="100" dur="500" fill="hold"/>
                                        <p:tgtEl>
                                          <p:spTgt spid="150"/>
                                        </p:tgtEl>
                                        <p:attrNameLst>
                                          <p:attrName>ppt_h</p:attrName>
                                        </p:attrNameLst>
                                      </p:cBhvr>
                                      <p:tavLst>
                                        <p:tav tm="0">
                                          <p:val>
                                            <p:fltVal val="0"/>
                                          </p:val>
                                        </p:tav>
                                        <p:tav tm="100000">
                                          <p:val>
                                            <p:strVal val="#ppt_h"/>
                                          </p:val>
                                        </p:tav>
                                      </p:tavLst>
                                    </p:anim>
                                    <p:animEffect filter="fade" transition="in">
                                      <p:cBhvr additive="repl">
                                        <p:cTn id="101" dur="500"/>
                                        <p:tgtEl>
                                          <p:spTgt spid="150"/>
                                        </p:tgtEl>
                                      </p:cBhvr>
                                    </p:animEffect>
                                  </p:childTnLst>
                                </p:cTn>
                              </p:par>
                              <p:par>
                                <p:cTn id="102" nodeType="withEffect" fill="hold" presetClass="exit" presetID="10">
                                  <p:stCondLst>
                                    <p:cond delay="750"/>
                                  </p:stCondLst>
                                  <p:childTnLst>
                                    <p:animEffect filter="fade" transition="out">
                                      <p:cBhvr additive="repl">
                                        <p:cTn id="103" dur="500"/>
                                        <p:tgtEl>
                                          <p:spTgt spid="150"/>
                                        </p:tgtEl>
                                      </p:cBhvr>
                                    </p:animEffect>
                                    <p:set>
                                      <p:cBhvr>
                                        <p:cTn id="104" dur="1" fill="hold">
                                          <p:stCondLst>
                                            <p:cond delay="499"/>
                                          </p:stCondLst>
                                        </p:cTn>
                                        <p:tgtEl>
                                          <p:spTgt spid="1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marL="432000" indent="-324000" algn="just">
              <a:lnSpc>
                <a:spcPct val="90000"/>
              </a:lnSpc>
              <a:spcBef>
                <a:spcPts val="1191"/>
              </a:spcBef>
              <a:spcAft>
                <a:spcPts val="992"/>
              </a:spcAft>
              <a:buClr>
                <a:srgbClr val="000000"/>
              </a:buClr>
              <a:buSzPct val="45000"/>
              <a:buFont typeface="Wingdings" charset="2"/>
              <a:buChar char=""/>
            </a:pPr>
            <a:r>
              <a:rPr b="1" lang="pt-BR" sz="1600" spc="-1" strike="noStrike">
                <a:solidFill>
                  <a:schemeClr val="dk1"/>
                </a:solidFill>
                <a:latin typeface="Segoe UI"/>
              </a:rPr>
              <a:t>O desenvolvimento das soluções em Geotecnologia em Lucas do Rio Verde teve início em 2014.</a:t>
            </a:r>
            <a:endParaRPr b="0" lang="pt-BR" sz="16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pPr>
            <a:r>
              <a:rPr b="1" lang="pt-BR" sz="1600" spc="-1" strike="noStrike">
                <a:solidFill>
                  <a:schemeClr val="dk1"/>
                </a:solidFill>
                <a:latin typeface="Segoe UI"/>
              </a:rPr>
              <a:t>A partir dessa iniciativa, o município passou a explorar os Sistemas de Informações Geográficas (SIG).</a:t>
            </a:r>
            <a:endParaRPr b="0" lang="pt-BR" sz="16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pPr>
            <a:r>
              <a:rPr b="1" lang="pt-BR" sz="1600" spc="-1" strike="noStrike">
                <a:solidFill>
                  <a:schemeClr val="dk1"/>
                </a:solidFill>
                <a:latin typeface="Segoe UI"/>
              </a:rPr>
              <a:t>Foram adquiridos Veículos Aéreos Não Tripulados (VANTs), conhecidos como drones, com o objetivo de realizar mapeamentos e capturas de imagens panorâmicas. Houve a implementação de softwares especializados, como GIS Desktop e GIS Online, além de ferramentas destinadas à realização de backups e processamento de dados, possibilitando a aplicação eficiente dessas soluções em diversos setores da administração pública municipal. </a:t>
            </a:r>
            <a:endParaRPr b="0" lang="pt-BR" sz="16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pPr>
            <a:r>
              <a:rPr b="1" lang="pt-BR" sz="1600" spc="-1" strike="noStrike">
                <a:solidFill>
                  <a:schemeClr val="dk1"/>
                </a:solidFill>
                <a:latin typeface="Segoe UI"/>
              </a:rPr>
              <a:t>Todas as Secretarias da Gestão Municipal utilizam de alguma forma os serviços de Geotecnologia.</a:t>
            </a:r>
            <a:endParaRPr b="0" lang="pt-BR" sz="16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pPr>
            <a:r>
              <a:rPr b="1" lang="pt-BR" sz="1600" spc="-1" strike="noStrike">
                <a:solidFill>
                  <a:schemeClr val="dk1"/>
                </a:solidFill>
                <a:latin typeface="Segoe UI"/>
              </a:rPr>
              <a:t>Na Vigilância em Saúde, um dos desafios era informatizar o trabalho dos Agentes de Combate as Endemias (ACE), para que o uso de papéis no trabalho em campo fosse eliminado através de coleta dos dados por dispositivo eletrônico portátil (tablet). Portanto, no ano de 2020 foram adquiridos os tablets, e em parceria com a Secretaria de Desenvolvimento Econômico, Planejamento e Cidade, foi criado o sistema em aplicativo para registro do trabalho do ACE. </a:t>
            </a:r>
            <a:endParaRPr b="0" lang="pt-BR" sz="1600" spc="-1" strike="noStrike">
              <a:solidFill>
                <a:srgbClr val="000000"/>
              </a:solidFill>
              <a:latin typeface="Arial"/>
            </a:endParaRPr>
          </a:p>
        </p:txBody>
      </p:sp>
      <p:sp>
        <p:nvSpPr>
          <p:cNvPr id="82" name="PlaceHolder 2"/>
          <p:cNvSpPr>
            <a:spLocks noGrp="1"/>
          </p:cNvSpPr>
          <p:nvPr>
            <p:ph type="sldNum" idx="24"/>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EB50E930-3446-4ED6-AA21-24B9D815FD6A}"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83" name="Caixa de texto 8"/>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defTabSz="914400">
              <a:lnSpc>
                <a:spcPct val="100000"/>
              </a:lnSpc>
            </a:pPr>
            <a:endParaRPr b="0" lang="pt-BR" sz="2800" spc="-1" strike="noStrike">
              <a:solidFill>
                <a:schemeClr val="dk2">
                  <a:lumMod val="50000"/>
                </a:schemeClr>
              </a:solidFill>
              <a:latin typeface="Segoe UI"/>
            </a:endParaRPr>
          </a:p>
        </p:txBody>
      </p:sp>
      <p:pic>
        <p:nvPicPr>
          <p:cNvPr id="84" name="Espaço Reservado para Imagem 4" descr=""/>
          <p:cNvPicPr/>
          <p:nvPr/>
        </p:nvPicPr>
        <p:blipFill>
          <a:blip r:embed="rId1"/>
          <a:srcRect l="0" t="18641" r="0" b="18641"/>
          <a:stretch/>
        </p:blipFill>
        <p:spPr>
          <a:xfrm>
            <a:off x="0" y="5686200"/>
            <a:ext cx="1899000" cy="1170720"/>
          </a:xfrm>
          <a:prstGeom prst="rect">
            <a:avLst/>
          </a:prstGeom>
          <a:ln w="0">
            <a:noFill/>
          </a:ln>
        </p:spPr>
      </p:pic>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marL="432000" indent="0">
              <a:lnSpc>
                <a:spcPct val="90000"/>
              </a:lnSpc>
              <a:spcBef>
                <a:spcPts val="1191"/>
              </a:spcBef>
              <a:spcAft>
                <a:spcPts val="992"/>
              </a:spcAft>
              <a:buNone/>
              <a:tabLst>
                <a:tab algn="l" pos="0"/>
              </a:tabLst>
            </a:pPr>
            <a:r>
              <a:rPr b="1" lang="pt-BR" sz="1000" spc="-1" strike="noStrike">
                <a:solidFill>
                  <a:schemeClr val="dk1"/>
                </a:solidFill>
                <a:latin typeface="Segoe UI"/>
              </a:rPr>
              <a:t> </a:t>
            </a:r>
            <a:endParaRPr b="0" lang="pt-BR" sz="1000" spc="-1" strike="noStrike">
              <a:solidFill>
                <a:srgbClr val="000000"/>
              </a:solidFill>
              <a:latin typeface="Arial"/>
            </a:endParaRPr>
          </a:p>
        </p:txBody>
      </p:sp>
      <p:sp>
        <p:nvSpPr>
          <p:cNvPr id="86" name="PlaceHolder 2"/>
          <p:cNvSpPr>
            <a:spLocks noGrp="1"/>
          </p:cNvSpPr>
          <p:nvPr>
            <p:ph type="sldNum" idx="25"/>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71D313E3-A163-41A7-A165-F87B0B2BC737}"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87" name="Caixa de texto 1"/>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88" name="Espaço Reservado para Imagem 1" descr=""/>
          <p:cNvPicPr/>
          <p:nvPr/>
        </p:nvPicPr>
        <p:blipFill>
          <a:blip r:embed="rId1"/>
          <a:srcRect l="0" t="18641" r="0" b="18641"/>
          <a:stretch/>
        </p:blipFill>
        <p:spPr>
          <a:xfrm>
            <a:off x="0" y="5686200"/>
            <a:ext cx="1899000" cy="1170720"/>
          </a:xfrm>
          <a:prstGeom prst="rect">
            <a:avLst/>
          </a:prstGeom>
          <a:ln w="0">
            <a:noFill/>
          </a:ln>
        </p:spPr>
      </p:pic>
      <p:pic>
        <p:nvPicPr>
          <p:cNvPr id="89" name="" descr=""/>
          <p:cNvPicPr/>
          <p:nvPr/>
        </p:nvPicPr>
        <p:blipFill>
          <a:blip r:embed="rId2"/>
          <a:stretch/>
        </p:blipFill>
        <p:spPr>
          <a:xfrm>
            <a:off x="360000" y="1287360"/>
            <a:ext cx="5039280" cy="4217040"/>
          </a:xfrm>
          <a:prstGeom prst="rect">
            <a:avLst/>
          </a:prstGeom>
          <a:ln w="0">
            <a:noFill/>
          </a:ln>
        </p:spPr>
      </p:pic>
      <p:pic>
        <p:nvPicPr>
          <p:cNvPr id="90" name="" descr=""/>
          <p:cNvPicPr/>
          <p:nvPr/>
        </p:nvPicPr>
        <p:blipFill>
          <a:blip r:embed="rId3"/>
          <a:stretch/>
        </p:blipFill>
        <p:spPr>
          <a:xfrm>
            <a:off x="6071040" y="138240"/>
            <a:ext cx="5579280" cy="4001040"/>
          </a:xfrm>
          <a:prstGeom prst="rect">
            <a:avLst/>
          </a:prstGeom>
          <a:ln w="0">
            <a:noFill/>
          </a:ln>
        </p:spPr>
      </p:pic>
      <p:pic>
        <p:nvPicPr>
          <p:cNvPr id="91" name="" descr=""/>
          <p:cNvPicPr/>
          <p:nvPr/>
        </p:nvPicPr>
        <p:blipFill>
          <a:blip r:embed="rId4"/>
          <a:stretch/>
        </p:blipFill>
        <p:spPr>
          <a:xfrm>
            <a:off x="6120000" y="4320000"/>
            <a:ext cx="5374440" cy="2294280"/>
          </a:xfrm>
          <a:prstGeom prst="rect">
            <a:avLst/>
          </a:prstGeom>
          <a:ln w="0">
            <a:noFill/>
          </a:ln>
        </p:spPr>
      </p:pic>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p:nvPr>
        </p:nvSpPr>
        <p:spPr>
          <a:xfrm>
            <a:off x="493200" y="1536120"/>
            <a:ext cx="11157120" cy="4043160"/>
          </a:xfrm>
          <a:prstGeom prst="rect">
            <a:avLst/>
          </a:prstGeom>
          <a:noFill/>
          <a:ln w="0">
            <a:noFill/>
          </a:ln>
        </p:spPr>
        <p:txBody>
          <a:bodyPr lIns="91440" rIns="91440" tIns="45720" bIns="45720" anchor="ctr">
            <a:noAutofit/>
          </a:bodyPr>
          <a:p>
            <a:pPr marL="231840" indent="0" algn="just" defTabSz="914400">
              <a:lnSpc>
                <a:spcPct val="100000"/>
              </a:lnSpc>
              <a:spcBef>
                <a:spcPts val="1191"/>
              </a:spcBef>
              <a:spcAft>
                <a:spcPts val="992"/>
              </a:spcAft>
              <a:buNone/>
              <a:tabLst>
                <a:tab algn="l" pos="0"/>
              </a:tabLst>
            </a:pPr>
            <a:r>
              <a:rPr b="1" lang="pt-BR" sz="1600" spc="-1" strike="noStrike">
                <a:solidFill>
                  <a:schemeClr val="dk1"/>
                </a:solidFill>
                <a:latin typeface="Segoe UI"/>
              </a:rPr>
              <a:t>Vigilância Ambiental de Lucas do Rio Verde é atualmente composta por 47 Agentes de Combate às Endemias (ACE), organizados em equipes de trabalho focal, perifocal, supervisão de campo e coordenação.</a:t>
            </a:r>
            <a:endParaRPr b="0" lang="pt-BR" sz="16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1600" spc="-1" strike="noStrike">
                <a:solidFill>
                  <a:schemeClr val="dk1"/>
                </a:solidFill>
                <a:latin typeface="Segoe UI"/>
              </a:rPr>
              <a:t>A cobertura do ACE na atividade focal no momento é de 83%, sendo que esses profissionais estão incluídos na Atenção Primária em Saúde. </a:t>
            </a:r>
            <a:endParaRPr b="0" lang="pt-BR" sz="16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1600" spc="-1" strike="noStrike">
                <a:solidFill>
                  <a:schemeClr val="dk1"/>
                </a:solidFill>
                <a:latin typeface="Segoe UI"/>
              </a:rPr>
              <a:t>Para melhorar o trabalho dessa equipe, os principais objetivos deste trabalho foram: </a:t>
            </a:r>
            <a:endParaRPr b="0" lang="pt-BR" sz="16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1600" spc="-1" strike="noStrike">
                <a:solidFill>
                  <a:schemeClr val="dk1"/>
                </a:solidFill>
                <a:latin typeface="Segoe UI"/>
              </a:rPr>
              <a:t>1. Informatizar nas atividades diárias dos Agentes de Combate às Endemias: auxiliar a continuidade do trabalho diário do ACE da sua localização em campo;</a:t>
            </a:r>
            <a:endParaRPr b="0" lang="pt-BR" sz="16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1600" spc="-1" strike="noStrike">
                <a:solidFill>
                  <a:schemeClr val="dk1"/>
                </a:solidFill>
                <a:latin typeface="Segoe UI"/>
                <a:ea typeface="Microsoft YaHei"/>
              </a:rPr>
              <a:t>2. I</a:t>
            </a:r>
            <a:r>
              <a:rPr b="1" lang="pt-BR" sz="1600" spc="-1" strike="noStrike">
                <a:solidFill>
                  <a:schemeClr val="dk1"/>
                </a:solidFill>
                <a:latin typeface="Segoe UI"/>
              </a:rPr>
              <a:t>ntegrar o uso dos dados entre as equipes de Vigilância Ambiental e Vigilância Epidemiológica;</a:t>
            </a:r>
            <a:endParaRPr b="0" lang="pt-BR" sz="16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1600" spc="-1" strike="noStrike">
                <a:solidFill>
                  <a:schemeClr val="dk1"/>
                </a:solidFill>
                <a:latin typeface="Segoe UI"/>
              </a:rPr>
              <a:t>3. Auxiliar na gestão estratégica;</a:t>
            </a:r>
            <a:endParaRPr b="0" lang="pt-BR" sz="1600" spc="-1" strike="noStrike">
              <a:solidFill>
                <a:srgbClr val="000000"/>
              </a:solidFill>
              <a:latin typeface="Arial"/>
            </a:endParaRPr>
          </a:p>
          <a:p>
            <a:pPr marL="231840" indent="0" algn="just" defTabSz="914400">
              <a:lnSpc>
                <a:spcPct val="100000"/>
              </a:lnSpc>
              <a:spcBef>
                <a:spcPts val="1191"/>
              </a:spcBef>
              <a:spcAft>
                <a:spcPts val="992"/>
              </a:spcAft>
              <a:buNone/>
              <a:tabLst>
                <a:tab algn="l" pos="0"/>
              </a:tabLst>
            </a:pPr>
            <a:r>
              <a:rPr b="1" lang="pt-BR" sz="1600" spc="-1" strike="noStrike">
                <a:solidFill>
                  <a:schemeClr val="dk1"/>
                </a:solidFill>
                <a:latin typeface="Segoe UI"/>
              </a:rPr>
              <a:t>4. Fornecer, em tempo real, dados atualizados sobre as notificações de casos suspeitos de arboviroses, bem como o andamento das visitas dos ACE, além de demais informações relevantes.</a:t>
            </a:r>
            <a:endParaRPr b="0" lang="pt-BR" sz="1600" spc="-1" strike="noStrike">
              <a:solidFill>
                <a:srgbClr val="000000"/>
              </a:solidFill>
              <a:latin typeface="Arial"/>
            </a:endParaRPr>
          </a:p>
          <a:p>
            <a:pPr marL="231840" indent="0" defTabSz="914400">
              <a:lnSpc>
                <a:spcPct val="100000"/>
              </a:lnSpc>
              <a:spcBef>
                <a:spcPts val="1191"/>
              </a:spcBef>
              <a:spcAft>
                <a:spcPts val="992"/>
              </a:spcAft>
              <a:buNone/>
              <a:tabLst>
                <a:tab algn="l" pos="0"/>
              </a:tabLst>
            </a:pPr>
            <a:endParaRPr b="0" lang="pt-BR" sz="1600" spc="-1" strike="noStrike">
              <a:solidFill>
                <a:srgbClr val="000000"/>
              </a:solidFill>
              <a:latin typeface="Arial"/>
            </a:endParaRPr>
          </a:p>
        </p:txBody>
      </p:sp>
      <p:sp>
        <p:nvSpPr>
          <p:cNvPr id="93" name="PlaceHolder 2"/>
          <p:cNvSpPr>
            <a:spLocks noGrp="1"/>
          </p:cNvSpPr>
          <p:nvPr>
            <p:ph type="sldNum" idx="26"/>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318EBA9D-9616-4F1E-AFA6-A9A67B49EC7F}"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94" name="Caixa de texto 8"/>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defTabSz="914400">
              <a:lnSpc>
                <a:spcPct val="100000"/>
              </a:lnSpc>
            </a:pPr>
            <a:endParaRPr b="0" lang="pt-BR" sz="2800" spc="-1" strike="noStrike">
              <a:solidFill>
                <a:schemeClr val="dk2">
                  <a:lumMod val="50000"/>
                </a:schemeClr>
              </a:solidFill>
              <a:latin typeface="Segoe UI"/>
            </a:endParaRPr>
          </a:p>
        </p:txBody>
      </p:sp>
      <p:pic>
        <p:nvPicPr>
          <p:cNvPr id="95" name="Espaço Reservado para Imagem 4" descr=""/>
          <p:cNvPicPr/>
          <p:nvPr/>
        </p:nvPicPr>
        <p:blipFill>
          <a:blip r:embed="rId1"/>
          <a:srcRect l="0" t="18641" r="0" b="18641"/>
          <a:stretch/>
        </p:blipFill>
        <p:spPr>
          <a:xfrm>
            <a:off x="0" y="5686200"/>
            <a:ext cx="1899000" cy="1170720"/>
          </a:xfrm>
          <a:prstGeom prst="rect">
            <a:avLst/>
          </a:prstGeom>
          <a:ln w="0">
            <a:noFill/>
          </a:ln>
        </p:spPr>
      </p:pic>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p:nvPr>
        </p:nvSpPr>
        <p:spPr>
          <a:xfrm>
            <a:off x="493200" y="1536120"/>
            <a:ext cx="11157120" cy="4043160"/>
          </a:xfrm>
          <a:prstGeom prst="rect">
            <a:avLst/>
          </a:prstGeom>
          <a:noFill/>
          <a:ln w="0">
            <a:noFill/>
          </a:ln>
        </p:spPr>
        <p:txBody>
          <a:bodyPr lIns="91440" rIns="91440" tIns="45720" bIns="45720" anchor="ctr">
            <a:noAutofit/>
          </a:bodyPr>
          <a:p>
            <a:pPr indent="0">
              <a:spcBef>
                <a:spcPts val="1417"/>
              </a:spcBef>
              <a:buNone/>
            </a:pPr>
            <a:endParaRPr b="0" lang="pt-BR" sz="1800" spc="-1" strike="noStrike">
              <a:solidFill>
                <a:srgbClr val="000000"/>
              </a:solidFill>
              <a:latin typeface="Arial"/>
            </a:endParaRPr>
          </a:p>
        </p:txBody>
      </p:sp>
      <p:sp>
        <p:nvSpPr>
          <p:cNvPr id="97" name="PlaceHolder 2"/>
          <p:cNvSpPr>
            <a:spLocks noGrp="1"/>
          </p:cNvSpPr>
          <p:nvPr>
            <p:ph type="sldNum" idx="27"/>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16AB2EE4-8189-4882-A914-E92202F5CB54}"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98" name="Caixa de texto 4"/>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99" name="Espaço Reservado para Imagem 5" descr=""/>
          <p:cNvPicPr/>
          <p:nvPr/>
        </p:nvPicPr>
        <p:blipFill>
          <a:blip r:embed="rId1"/>
          <a:srcRect l="0" t="18641" r="0" b="18641"/>
          <a:stretch/>
        </p:blipFill>
        <p:spPr>
          <a:xfrm>
            <a:off x="0" y="5686200"/>
            <a:ext cx="1899000" cy="1170720"/>
          </a:xfrm>
          <a:prstGeom prst="rect">
            <a:avLst/>
          </a:prstGeom>
          <a:ln w="0">
            <a:noFill/>
          </a:ln>
        </p:spPr>
      </p:pic>
      <p:pic>
        <p:nvPicPr>
          <p:cNvPr id="100" name="" descr=""/>
          <p:cNvPicPr/>
          <p:nvPr/>
        </p:nvPicPr>
        <p:blipFill>
          <a:blip r:embed="rId2"/>
          <a:stretch/>
        </p:blipFill>
        <p:spPr>
          <a:xfrm>
            <a:off x="180000" y="1080000"/>
            <a:ext cx="4679280" cy="4672080"/>
          </a:xfrm>
          <a:prstGeom prst="rect">
            <a:avLst/>
          </a:prstGeom>
          <a:ln w="0">
            <a:noFill/>
          </a:ln>
        </p:spPr>
      </p:pic>
      <p:pic>
        <p:nvPicPr>
          <p:cNvPr id="101" name="" descr=""/>
          <p:cNvPicPr/>
          <p:nvPr/>
        </p:nvPicPr>
        <p:blipFill>
          <a:blip r:embed="rId3"/>
          <a:stretch/>
        </p:blipFill>
        <p:spPr>
          <a:xfrm>
            <a:off x="5040000" y="1440000"/>
            <a:ext cx="2519280" cy="3866400"/>
          </a:xfrm>
          <a:prstGeom prst="rect">
            <a:avLst/>
          </a:prstGeom>
          <a:ln w="0">
            <a:noFill/>
          </a:ln>
        </p:spPr>
      </p:pic>
      <p:pic>
        <p:nvPicPr>
          <p:cNvPr id="102" name="" descr=""/>
          <p:cNvPicPr/>
          <p:nvPr/>
        </p:nvPicPr>
        <p:blipFill>
          <a:blip r:embed="rId4"/>
          <a:stretch/>
        </p:blipFill>
        <p:spPr>
          <a:xfrm>
            <a:off x="7560000" y="3780000"/>
            <a:ext cx="4631400" cy="2879280"/>
          </a:xfrm>
          <a:prstGeom prst="rect">
            <a:avLst/>
          </a:prstGeom>
          <a:ln w="0">
            <a:noFill/>
          </a:ln>
        </p:spPr>
      </p:pic>
      <p:pic>
        <p:nvPicPr>
          <p:cNvPr id="103" name="" descr=""/>
          <p:cNvPicPr/>
          <p:nvPr/>
        </p:nvPicPr>
        <p:blipFill>
          <a:blip r:embed="rId5"/>
          <a:stretch/>
        </p:blipFill>
        <p:spPr>
          <a:xfrm>
            <a:off x="7560000" y="0"/>
            <a:ext cx="4631400" cy="3742560"/>
          </a:xfrm>
          <a:prstGeom prst="rect">
            <a:avLst/>
          </a:prstGeom>
          <a:ln w="0">
            <a:noFill/>
          </a:ln>
        </p:spPr>
      </p:pic>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marL="1728000" indent="0" algn="just">
              <a:lnSpc>
                <a:spcPct val="90000"/>
              </a:lnSpc>
              <a:spcBef>
                <a:spcPts val="567"/>
              </a:spcBef>
              <a:buNone/>
              <a:tabLst>
                <a:tab algn="l" pos="0"/>
              </a:tabLst>
            </a:pPr>
            <a:r>
              <a:rPr b="1" lang="pt-BR" sz="1400" spc="-1" strike="noStrike">
                <a:solidFill>
                  <a:schemeClr val="dk1">
                    <a:lumMod val="85000"/>
                    <a:lumOff val="15000"/>
                  </a:schemeClr>
                </a:solidFill>
                <a:latin typeface="Segoe UI"/>
              </a:rPr>
              <a:t>Metodologia</a:t>
            </a:r>
            <a:endParaRPr b="0" lang="pt-BR" sz="14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tabLst>
                <a:tab algn="l" pos="0"/>
              </a:tabLst>
            </a:pPr>
            <a:r>
              <a:rPr b="1" lang="pt-BR" sz="1400" spc="-1" strike="noStrike">
                <a:solidFill>
                  <a:schemeClr val="dk1"/>
                </a:solidFill>
                <a:latin typeface="Segoe UI"/>
              </a:rPr>
              <a:t>O sistema de coleta de dados foi desenvolvido com base no aplicativo ArcGIS Field Maps. Os dados são gerados para exportação ao SISPNCD e Sistema de Cadastro de Localidade.</a:t>
            </a:r>
            <a:endParaRPr b="0" lang="pt-BR" sz="14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tabLst>
                <a:tab algn="l" pos="0"/>
              </a:tabLst>
            </a:pPr>
            <a:r>
              <a:rPr b="1" lang="pt-BR" sz="1400" spc="-1" strike="noStrike">
                <a:solidFill>
                  <a:schemeClr val="dk1"/>
                </a:solidFill>
                <a:latin typeface="Segoe UI"/>
              </a:rPr>
              <a:t>O ACE tem acesso, por meio de tablets, ao mapa do município, no qual estão identificadas ruas, quadras e imóveis. Ao iniciar suas atividades diárias, o ACE acessa o aplicativo, localiza no mapa o ponto correspondente ao imóvel a ser vistoriado e registra sua condição, declarando se está aberto ou fechado. No mapa, os imóveis abertos são representados por pontos de cor preta, enquanto os imóveis fechados são indicados por pontos de cor vermelha. </a:t>
            </a:r>
            <a:endParaRPr b="0" lang="pt-BR" sz="14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tabLst>
                <a:tab algn="l" pos="0"/>
              </a:tabLst>
            </a:pPr>
            <a:r>
              <a:rPr b="1" lang="pt-BR" sz="1400" spc="-1" strike="noStrike">
                <a:solidFill>
                  <a:schemeClr val="dk1"/>
                </a:solidFill>
                <a:latin typeface="Segoe UI"/>
              </a:rPr>
              <a:t>Na vistoria, o ACE realiza o registro das informações referentes ao boletim de campo e ao reconhecimento geográfico. </a:t>
            </a:r>
            <a:endParaRPr b="0" lang="pt-BR" sz="14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tabLst>
                <a:tab algn="l" pos="0"/>
              </a:tabLst>
            </a:pPr>
            <a:r>
              <a:rPr b="1" lang="pt-BR" sz="1400" spc="-1" strike="noStrike">
                <a:solidFill>
                  <a:schemeClr val="dk1"/>
                </a:solidFill>
                <a:latin typeface="Segoe UI"/>
              </a:rPr>
              <a:t>Ao fim da inspeção, é realizado a sincronização dos dados por meio da conectividade 4G. </a:t>
            </a:r>
            <a:endParaRPr b="0" lang="pt-BR" sz="14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tabLst>
                <a:tab algn="l" pos="0"/>
              </a:tabLst>
            </a:pPr>
            <a:r>
              <a:rPr b="1" lang="pt-BR" sz="1400" spc="-1" strike="noStrike">
                <a:solidFill>
                  <a:schemeClr val="dk1"/>
                </a:solidFill>
                <a:latin typeface="Segoe UI"/>
              </a:rPr>
              <a:t>As informações registradas são exibidas em tempo real em um mapa interativo, sendo possível visualizar marcadores personalizados. </a:t>
            </a:r>
            <a:endParaRPr b="0" lang="pt-BR" sz="14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tabLst>
                <a:tab algn="l" pos="0"/>
              </a:tabLst>
            </a:pPr>
            <a:r>
              <a:rPr b="1" lang="pt-BR" sz="1400" spc="-1" strike="noStrike">
                <a:solidFill>
                  <a:schemeClr val="dk1"/>
                </a:solidFill>
                <a:latin typeface="Segoe UI"/>
              </a:rPr>
              <a:t>Esses marcadores incluem a quantidade de imóveis abertos e fechados, a produtividade e localização de cada ACE, além do histórico do imóvel em relação à presença de focos do mosquito </a:t>
            </a:r>
            <a:r>
              <a:rPr b="1" i="1" lang="pt-BR" sz="1400" spc="-1" strike="noStrike">
                <a:solidFill>
                  <a:schemeClr val="dk1"/>
                </a:solidFill>
                <a:latin typeface="Segoe UI"/>
              </a:rPr>
              <a:t>Aedes aegypti</a:t>
            </a:r>
            <a:r>
              <a:rPr b="1" lang="pt-BR" sz="1400" spc="-1" strike="noStrike">
                <a:solidFill>
                  <a:schemeClr val="dk1"/>
                </a:solidFill>
                <a:latin typeface="Segoe UI"/>
              </a:rPr>
              <a:t>. </a:t>
            </a:r>
            <a:endParaRPr b="0" lang="pt-BR" sz="1400" spc="-1" strike="noStrike">
              <a:solidFill>
                <a:srgbClr val="000000"/>
              </a:solidFill>
              <a:latin typeface="Arial"/>
            </a:endParaRPr>
          </a:p>
          <a:p>
            <a:pPr marL="432000" indent="-324000" algn="just">
              <a:lnSpc>
                <a:spcPct val="90000"/>
              </a:lnSpc>
              <a:spcBef>
                <a:spcPts val="1191"/>
              </a:spcBef>
              <a:spcAft>
                <a:spcPts val="992"/>
              </a:spcAft>
              <a:buClr>
                <a:srgbClr val="000000"/>
              </a:buClr>
              <a:buSzPct val="45000"/>
              <a:buFont typeface="Wingdings" charset="2"/>
              <a:buChar char=""/>
              <a:tabLst>
                <a:tab algn="l" pos="0"/>
              </a:tabLst>
            </a:pPr>
            <a:r>
              <a:rPr b="1" lang="pt-BR" sz="1400" spc="-1" strike="noStrike">
                <a:solidFill>
                  <a:schemeClr val="dk1"/>
                </a:solidFill>
                <a:latin typeface="Segoe UI"/>
              </a:rPr>
              <a:t>Paralelamente, a equipe de Vigilância Epidemiológica insere no sistema as notificações de casos suspeitos de arboviroses. Dessa forma, o mapa sinaliza visualmente a presença de um residente com suspeita de doença no imóvel em questão.</a:t>
            </a:r>
            <a:endParaRPr b="0" lang="pt-BR" sz="1400" spc="-1" strike="noStrike">
              <a:solidFill>
                <a:srgbClr val="000000"/>
              </a:solidFill>
              <a:latin typeface="Arial"/>
            </a:endParaRPr>
          </a:p>
          <a:p>
            <a:pPr marL="432000" indent="0" algn="just">
              <a:lnSpc>
                <a:spcPct val="90000"/>
              </a:lnSpc>
              <a:spcBef>
                <a:spcPts val="1191"/>
              </a:spcBef>
              <a:spcAft>
                <a:spcPts val="992"/>
              </a:spcAft>
              <a:buNone/>
              <a:tabLst>
                <a:tab algn="l" pos="0"/>
              </a:tabLst>
            </a:pPr>
            <a:endParaRPr b="0" lang="pt-BR" sz="1000" spc="-1" strike="noStrike">
              <a:solidFill>
                <a:srgbClr val="000000"/>
              </a:solidFill>
              <a:latin typeface="Arial"/>
            </a:endParaRPr>
          </a:p>
        </p:txBody>
      </p:sp>
      <p:sp>
        <p:nvSpPr>
          <p:cNvPr id="105" name="PlaceHolder 2"/>
          <p:cNvSpPr>
            <a:spLocks noGrp="1"/>
          </p:cNvSpPr>
          <p:nvPr>
            <p:ph type="sldNum" idx="28"/>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AC45E5F8-A110-499E-9C8D-8FD3BCC5DBA0}"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06" name="Caixa de texto 8"/>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defTabSz="914400">
              <a:lnSpc>
                <a:spcPct val="100000"/>
              </a:lnSpc>
            </a:pPr>
            <a:endParaRPr b="0" lang="pt-BR" sz="2800" spc="-1" strike="noStrike">
              <a:solidFill>
                <a:schemeClr val="dk2">
                  <a:lumMod val="50000"/>
                </a:schemeClr>
              </a:solidFill>
              <a:latin typeface="Segoe UI"/>
            </a:endParaRPr>
          </a:p>
        </p:txBody>
      </p:sp>
      <p:pic>
        <p:nvPicPr>
          <p:cNvPr id="107" name="Espaço Reservado para Imagem 4" descr=""/>
          <p:cNvPicPr/>
          <p:nvPr/>
        </p:nvPicPr>
        <p:blipFill>
          <a:blip r:embed="rId1"/>
          <a:srcRect l="0" t="18641" r="0" b="18641"/>
          <a:stretch/>
        </p:blipFill>
        <p:spPr>
          <a:xfrm>
            <a:off x="0" y="5686200"/>
            <a:ext cx="1899000" cy="1170720"/>
          </a:xfrm>
          <a:prstGeom prst="rect">
            <a:avLst/>
          </a:prstGeom>
          <a:ln w="0">
            <a:noFill/>
          </a:ln>
        </p:spPr>
      </p:pic>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indent="0">
              <a:spcBef>
                <a:spcPts val="1417"/>
              </a:spcBef>
              <a:buNone/>
            </a:pPr>
            <a:endParaRPr b="0" lang="pt-BR" sz="1800" spc="-1" strike="noStrike">
              <a:solidFill>
                <a:srgbClr val="000000"/>
              </a:solidFill>
              <a:latin typeface="Arial"/>
            </a:endParaRPr>
          </a:p>
        </p:txBody>
      </p:sp>
      <p:sp>
        <p:nvSpPr>
          <p:cNvPr id="109" name="PlaceHolder 2"/>
          <p:cNvSpPr>
            <a:spLocks noGrp="1"/>
          </p:cNvSpPr>
          <p:nvPr>
            <p:ph type="sldNum" idx="29"/>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94FC4298-412A-4AF3-884D-DD70F0AB118F}"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10" name="Caixa de texto 5"/>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111" name="Espaço Reservado para Imagem 6" descr=""/>
          <p:cNvPicPr/>
          <p:nvPr/>
        </p:nvPicPr>
        <p:blipFill>
          <a:blip r:embed="rId1"/>
          <a:srcRect l="0" t="18641" r="0" b="18641"/>
          <a:stretch/>
        </p:blipFill>
        <p:spPr>
          <a:xfrm>
            <a:off x="0" y="5686200"/>
            <a:ext cx="1899000" cy="1170720"/>
          </a:xfrm>
          <a:prstGeom prst="rect">
            <a:avLst/>
          </a:prstGeom>
          <a:ln w="0">
            <a:noFill/>
          </a:ln>
        </p:spPr>
      </p:pic>
      <p:pic>
        <p:nvPicPr>
          <p:cNvPr id="112" name="" descr=""/>
          <p:cNvPicPr/>
          <p:nvPr/>
        </p:nvPicPr>
        <p:blipFill>
          <a:blip r:embed="rId2"/>
          <a:stretch/>
        </p:blipFill>
        <p:spPr>
          <a:xfrm>
            <a:off x="1899000" y="180720"/>
            <a:ext cx="9359280" cy="6659280"/>
          </a:xfrm>
          <a:prstGeom prst="rect">
            <a:avLst/>
          </a:prstGeom>
          <a:ln w="0">
            <a:noFill/>
          </a:ln>
        </p:spPr>
      </p:pic>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p:nvPr>
        </p:nvSpPr>
        <p:spPr>
          <a:xfrm>
            <a:off x="493200" y="1461240"/>
            <a:ext cx="11157120" cy="4043160"/>
          </a:xfrm>
          <a:prstGeom prst="rect">
            <a:avLst/>
          </a:prstGeom>
          <a:noFill/>
          <a:ln w="0">
            <a:noFill/>
          </a:ln>
        </p:spPr>
        <p:txBody>
          <a:bodyPr lIns="91440" rIns="91440" tIns="45720" bIns="45720" anchor="ctr">
            <a:noAutofit/>
          </a:bodyPr>
          <a:p>
            <a:pPr indent="0">
              <a:spcBef>
                <a:spcPts val="1417"/>
              </a:spcBef>
              <a:buNone/>
            </a:pPr>
            <a:endParaRPr b="0" lang="pt-BR" sz="1800" spc="-1" strike="noStrike">
              <a:solidFill>
                <a:srgbClr val="000000"/>
              </a:solidFill>
              <a:latin typeface="Arial"/>
            </a:endParaRPr>
          </a:p>
        </p:txBody>
      </p:sp>
      <p:sp>
        <p:nvSpPr>
          <p:cNvPr id="114" name="PlaceHolder 2"/>
          <p:cNvSpPr>
            <a:spLocks noGrp="1"/>
          </p:cNvSpPr>
          <p:nvPr>
            <p:ph type="sldNum" idx="30"/>
          </p:nvPr>
        </p:nvSpPr>
        <p:spPr>
          <a:xfrm>
            <a:off x="11760120" y="6465960"/>
            <a:ext cx="43056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pt-BR" sz="1200" spc="-1" strike="noStrike">
                <a:solidFill>
                  <a:schemeClr val="dk2"/>
                </a:solidFill>
                <a:latin typeface="Segoe UI"/>
              </a:defRPr>
            </a:lvl1pPr>
          </a:lstStyle>
          <a:p>
            <a:pPr indent="0" algn="r" defTabSz="914400">
              <a:lnSpc>
                <a:spcPct val="100000"/>
              </a:lnSpc>
              <a:buNone/>
              <a:tabLst>
                <a:tab algn="l" pos="0"/>
              </a:tabLst>
            </a:pPr>
            <a:fld id="{D3CBCE88-F3C4-4ECF-9158-CCD9E7D8D7AE}" type="slidenum">
              <a:rPr b="0" lang="pt-BR" sz="1200" spc="-1" strike="noStrike">
                <a:solidFill>
                  <a:schemeClr val="dk2"/>
                </a:solidFill>
                <a:latin typeface="Segoe UI"/>
              </a:rPr>
              <a:t>&lt;número&gt;</a:t>
            </a:fld>
            <a:endParaRPr b="0" lang="pt-BR" sz="1200" spc="-1" strike="noStrike">
              <a:solidFill>
                <a:srgbClr val="000000"/>
              </a:solidFill>
              <a:latin typeface="Times New Roman"/>
            </a:endParaRPr>
          </a:p>
        </p:txBody>
      </p:sp>
      <p:sp>
        <p:nvSpPr>
          <p:cNvPr id="115" name="Caixa de texto 9"/>
          <p:cNvSpPr/>
          <p:nvPr/>
        </p:nvSpPr>
        <p:spPr>
          <a:xfrm>
            <a:off x="1112760" y="243360"/>
            <a:ext cx="669240" cy="579600"/>
          </a:xfrm>
          <a:custGeom>
            <a:avLst/>
            <a:gdLst>
              <a:gd name="textAreaLeft" fmla="*/ 0 w 669240"/>
              <a:gd name="textAreaRight" fmla="*/ 670320 w 669240"/>
              <a:gd name="textAreaTop" fmla="*/ 0 h 579600"/>
              <a:gd name="textAreaBottom" fmla="*/ 580680 h 579600"/>
            </a:gdLst>
            <a:ahLst/>
            <a:rect l="textAreaLeft" t="textAreaTop" r="textAreaRight" b="textAreaBottom"/>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w="0">
            <a:noFill/>
          </a:ln>
        </p:spPr>
        <p:style>
          <a:lnRef idx="0"/>
          <a:fillRef idx="0"/>
          <a:effectRef idx="0"/>
          <a:fontRef idx="minor"/>
        </p:style>
        <p:txBody>
          <a:bodyPr numCol="1" spcCol="0" horzOverflow="overflow" lIns="90000" rIns="90000" tIns="45000" bIns="45000" anchor="t">
            <a:noAutofit/>
          </a:bodyPr>
          <a:p>
            <a:pPr>
              <a:lnSpc>
                <a:spcPct val="100000"/>
              </a:lnSpc>
            </a:pPr>
            <a:endParaRPr b="0" lang="pt-BR" sz="2800" spc="-1" strike="noStrike">
              <a:solidFill>
                <a:schemeClr val="dk2">
                  <a:lumMod val="50000"/>
                </a:schemeClr>
              </a:solidFill>
              <a:latin typeface="Segoe UI"/>
            </a:endParaRPr>
          </a:p>
        </p:txBody>
      </p:sp>
      <p:pic>
        <p:nvPicPr>
          <p:cNvPr id="116" name="Espaço Reservado para Imagem 9" descr=""/>
          <p:cNvPicPr/>
          <p:nvPr/>
        </p:nvPicPr>
        <p:blipFill>
          <a:blip r:embed="rId1"/>
          <a:srcRect l="0" t="18641" r="0" b="18641"/>
          <a:stretch/>
        </p:blipFill>
        <p:spPr>
          <a:xfrm>
            <a:off x="0" y="5686200"/>
            <a:ext cx="1899000" cy="1170720"/>
          </a:xfrm>
          <a:prstGeom prst="rect">
            <a:avLst/>
          </a:prstGeom>
          <a:ln w="0">
            <a:noFill/>
          </a:ln>
        </p:spPr>
      </p:pic>
      <p:pic>
        <p:nvPicPr>
          <p:cNvPr id="117" name="" descr=""/>
          <p:cNvPicPr/>
          <p:nvPr/>
        </p:nvPicPr>
        <p:blipFill>
          <a:blip r:embed="rId2"/>
          <a:stretch/>
        </p:blipFill>
        <p:spPr>
          <a:xfrm>
            <a:off x="2520000" y="900000"/>
            <a:ext cx="9012960" cy="5579280"/>
          </a:xfrm>
          <a:prstGeom prst="rect">
            <a:avLst/>
          </a:prstGeom>
          <a:ln w="0">
            <a:noFill/>
          </a:ln>
        </p:spPr>
      </p:pic>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 descr=""/>
          <p:cNvPicPr/>
          <p:nvPr/>
        </p:nvPicPr>
        <p:blipFill>
          <a:blip r:embed="rId1"/>
          <a:stretch/>
        </p:blipFill>
        <p:spPr>
          <a:xfrm>
            <a:off x="44280" y="0"/>
            <a:ext cx="12191040" cy="5950440"/>
          </a:xfrm>
          <a:prstGeom prst="rect">
            <a:avLst/>
          </a:prstGeom>
          <a:ln w="0">
            <a:noFill/>
          </a:ln>
        </p:spPr>
      </p:pic>
    </p:spTree>
  </p:cSld>
  <p:transition spd="slow">
    <p:fade/>
  </p:transition>
</p:sld>
</file>

<file path=ppt/theme/theme1.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6.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4.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5.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6.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7.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pitchFamily="0" charset="1"/>
        <a:ea typeface=""/>
        <a:cs typeface=""/>
      </a:majorFont>
      <a:minorFont>
        <a:latin typeface="Segoe UI"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0CA71C-6B24-463C-853F-076A02E27CBC}">
  <ds:schemaRefs>
    <ds:schemaRef ds:uri="http://schemas.microsoft.com/sharepoint/v3/contenttype/forms"/>
  </ds:schemaRefs>
</ds:datastoreItem>
</file>

<file path=customXml/itemProps2.xml><?xml version="1.0" encoding="utf-8"?>
<ds:datastoreItem xmlns:ds="http://schemas.openxmlformats.org/officeDocument/2006/customXml" ds:itemID="{B1C2FF92-1ACE-4D23-9586-85906FF02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2E6351-E64A-42DD-A554-7DF75222212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Apresentações Poderosas</Template>
  <TotalTime>108</TotalTime>
  <Application>LibreOffice/24.2.4.2$Windows_X86_64 LibreOffice_project/51a6219feb6075d9a4c46691dcfe0cd9c4fff3c2</Application>
  <AppVersion>15.0000</AppVersion>
  <Words>164</Words>
  <Paragraphs>26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2025-03-12T14:37:22Z</dcterms:created>
  <dc:creator/>
  <dc:description/>
  <dc:language>pt-BR</dc:language>
  <cp:lastModifiedBy/>
  <dcterms:modified xsi:type="dcterms:W3CDTF">2025-03-14T09:35:02Z</dcterms:modified>
  <cp:revision>4</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i4>7</vt:i4>
  </property>
  <property fmtid="{D5CDD505-2E9C-101B-9397-08002B2CF9AE}" pid="4" name="PresentationFormat">
    <vt:lpwstr>Widescreen</vt:lpwstr>
  </property>
  <property fmtid="{D5CDD505-2E9C-101B-9397-08002B2CF9AE}" pid="5" name="Slides">
    <vt:i4>7</vt:i4>
  </property>
</Properties>
</file>