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84" r:id="rId5"/>
    <p:sldId id="385" r:id="rId6"/>
    <p:sldId id="379" r:id="rId7"/>
    <p:sldId id="390" r:id="rId8"/>
    <p:sldId id="392" r:id="rId9"/>
    <p:sldId id="391" r:id="rId10"/>
    <p:sldId id="393" r:id="rId11"/>
    <p:sldId id="394" r:id="rId12"/>
    <p:sldId id="389" r:id="rId13"/>
  </p:sldIdLst>
  <p:sldSz cx="12192000" cy="6858000"/>
  <p:notesSz cx="9388475" cy="71024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ICIADORES DE SLIDES" id="{ACC24B29-0CC7-491A-A98A-CF7CBDBE501E}">
          <p14:sldIdLst>
            <p14:sldId id="384"/>
            <p14:sldId id="385"/>
            <p14:sldId id="379"/>
            <p14:sldId id="390"/>
            <p14:sldId id="392"/>
            <p14:sldId id="391"/>
            <p14:sldId id="393"/>
            <p14:sldId id="394"/>
            <p14:sldId id="3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924"/>
    <a:srgbClr val="FFF8E5"/>
    <a:srgbClr val="E6E6E6"/>
    <a:srgbClr val="B7472A"/>
    <a:srgbClr val="000000"/>
    <a:srgbClr val="FFFFFF"/>
    <a:srgbClr val="75D1FF"/>
    <a:srgbClr val="11161C"/>
    <a:srgbClr val="7F7F7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313F5-8426-4022-B469-7FF541C6924D}" v="53" dt="2025-03-16T21:44:46.966"/>
    <p1510:client id="{CEBABDBC-8FB9-4D6A-8375-46CB910C697D}" v="92" dt="2025-03-16T17:34:01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972" autoAdjust="0"/>
  </p:normalViewPr>
  <p:slideViewPr>
    <p:cSldViewPr snapToGrid="0">
      <p:cViewPr>
        <p:scale>
          <a:sx n="75" d="100"/>
          <a:sy n="75" d="100"/>
        </p:scale>
        <p:origin x="211" y="115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110" d="100"/>
          <a:sy n="110" d="100"/>
        </p:scale>
        <p:origin x="24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cioney Junno Lima Pereira" userId="6533c0662b3c3981" providerId="LiveId" clId="{07B313F5-8426-4022-B469-7FF541C6924D}"/>
    <pc:docChg chg="undo redo custSel modSld sldOrd">
      <pc:chgData name="Thacioney Junno Lima Pereira" userId="6533c0662b3c3981" providerId="LiveId" clId="{07B313F5-8426-4022-B469-7FF541C6924D}" dt="2025-03-16T21:54:13.858" v="1035"/>
      <pc:docMkLst>
        <pc:docMk/>
      </pc:docMkLst>
      <pc:sldChg chg="modSp mod">
        <pc:chgData name="Thacioney Junno Lima Pereira" userId="6533c0662b3c3981" providerId="LiveId" clId="{07B313F5-8426-4022-B469-7FF541C6924D}" dt="2025-03-16T21:54:13.858" v="1035"/>
        <pc:sldMkLst>
          <pc:docMk/>
          <pc:sldMk cId="2376105647" sldId="379"/>
        </pc:sldMkLst>
        <pc:spChg chg="mod">
          <ac:chgData name="Thacioney Junno Lima Pereira" userId="6533c0662b3c3981" providerId="LiveId" clId="{07B313F5-8426-4022-B469-7FF541C6924D}" dt="2025-03-16T21:54:13.858" v="1035"/>
          <ac:spMkLst>
            <pc:docMk/>
            <pc:sldMk cId="2376105647" sldId="379"/>
            <ac:spMk id="18" creationId="{00000000-0000-0000-0000-000000000000}"/>
          </ac:spMkLst>
        </pc:spChg>
      </pc:sldChg>
      <pc:sldChg chg="addSp delSp modSp mod">
        <pc:chgData name="Thacioney Junno Lima Pereira" userId="6533c0662b3c3981" providerId="LiveId" clId="{07B313F5-8426-4022-B469-7FF541C6924D}" dt="2025-03-16T21:45:15.163" v="1033" actId="1076"/>
        <pc:sldMkLst>
          <pc:docMk/>
          <pc:sldMk cId="3527688979" sldId="389"/>
        </pc:sldMkLst>
        <pc:spChg chg="add mod">
          <ac:chgData name="Thacioney Junno Lima Pereira" userId="6533c0662b3c3981" providerId="LiveId" clId="{07B313F5-8426-4022-B469-7FF541C6924D}" dt="2025-03-16T21:44:31.463" v="1017" actId="1076"/>
          <ac:spMkLst>
            <pc:docMk/>
            <pc:sldMk cId="3527688979" sldId="389"/>
            <ac:spMk id="2" creationId="{59A7DF94-84BD-8838-2B81-6F46361CF591}"/>
          </ac:spMkLst>
        </pc:spChg>
        <pc:spChg chg="add mod">
          <ac:chgData name="Thacioney Junno Lima Pereira" userId="6533c0662b3c3981" providerId="LiveId" clId="{07B313F5-8426-4022-B469-7FF541C6924D}" dt="2025-03-16T21:44:36.967" v="1018" actId="1076"/>
          <ac:spMkLst>
            <pc:docMk/>
            <pc:sldMk cId="3527688979" sldId="389"/>
            <ac:spMk id="4" creationId="{B681A1D0-7CD5-F59C-638F-235B52B3A27F}"/>
          </ac:spMkLst>
        </pc:spChg>
        <pc:spChg chg="mod">
          <ac:chgData name="Thacioney Junno Lima Pereira" userId="6533c0662b3c3981" providerId="LiveId" clId="{07B313F5-8426-4022-B469-7FF541C6924D}" dt="2025-03-16T21:45:15.163" v="1033" actId="1076"/>
          <ac:spMkLst>
            <pc:docMk/>
            <pc:sldMk cId="3527688979" sldId="389"/>
            <ac:spMk id="17" creationId="{00000000-0000-0000-0000-000000000000}"/>
          </ac:spMkLst>
        </pc:spChg>
        <pc:spChg chg="mod">
          <ac:chgData name="Thacioney Junno Lima Pereira" userId="6533c0662b3c3981" providerId="LiveId" clId="{07B313F5-8426-4022-B469-7FF541C6924D}" dt="2025-03-16T21:43:53.441" v="1013" actId="20577"/>
          <ac:spMkLst>
            <pc:docMk/>
            <pc:sldMk cId="3527688979" sldId="389"/>
            <ac:spMk id="20" creationId="{34BDD74C-5263-464C-AA3C-D945D23978FF}"/>
          </ac:spMkLst>
        </pc:spChg>
        <pc:picChg chg="add mod">
          <ac:chgData name="Thacioney Junno Lima Pereira" userId="6533c0662b3c3981" providerId="LiveId" clId="{07B313F5-8426-4022-B469-7FF541C6924D}" dt="2025-03-16T21:44:51.786" v="1021" actId="1076"/>
          <ac:picMkLst>
            <pc:docMk/>
            <pc:sldMk cId="3527688979" sldId="389"/>
            <ac:picMk id="5" creationId="{CD442D21-6014-CF16-6B4F-5AD11B57949B}"/>
          </ac:picMkLst>
        </pc:picChg>
        <pc:picChg chg="del">
          <ac:chgData name="Thacioney Junno Lima Pereira" userId="6533c0662b3c3981" providerId="LiveId" clId="{07B313F5-8426-4022-B469-7FF541C6924D}" dt="2025-03-16T21:44:42.058" v="1019" actId="478"/>
          <ac:picMkLst>
            <pc:docMk/>
            <pc:sldMk cId="3527688979" sldId="389"/>
            <ac:picMk id="22" creationId="{00000000-0000-0000-0000-000000000000}"/>
          </ac:picMkLst>
        </pc:picChg>
      </pc:sldChg>
      <pc:sldChg chg="addSp delSp modSp mod">
        <pc:chgData name="Thacioney Junno Lima Pereira" userId="6533c0662b3c3981" providerId="LiveId" clId="{07B313F5-8426-4022-B469-7FF541C6924D}" dt="2025-03-16T21:11:52.624" v="321" actId="1076"/>
        <pc:sldMkLst>
          <pc:docMk/>
          <pc:sldMk cId="4109266491" sldId="391"/>
        </pc:sldMkLst>
        <pc:spChg chg="add del mod">
          <ac:chgData name="Thacioney Junno Lima Pereira" userId="6533c0662b3c3981" providerId="LiveId" clId="{07B313F5-8426-4022-B469-7FF541C6924D}" dt="2025-03-16T20:54:42.882" v="153" actId="21"/>
          <ac:spMkLst>
            <pc:docMk/>
            <pc:sldMk cId="4109266491" sldId="391"/>
            <ac:spMk id="5" creationId="{704738DB-AFD7-EE43-96FB-95E9FF32FD0C}"/>
          </ac:spMkLst>
        </pc:spChg>
        <pc:spChg chg="add mod">
          <ac:chgData name="Thacioney Junno Lima Pereira" userId="6533c0662b3c3981" providerId="LiveId" clId="{07B313F5-8426-4022-B469-7FF541C6924D}" dt="2025-03-16T21:11:52.624" v="321" actId="1076"/>
          <ac:spMkLst>
            <pc:docMk/>
            <pc:sldMk cId="4109266491" sldId="391"/>
            <ac:spMk id="8" creationId="{3B08B7CB-416A-A5FA-7F0D-8958890A5AFE}"/>
          </ac:spMkLst>
        </pc:spChg>
        <pc:graphicFrameChg chg="add del mod">
          <ac:chgData name="Thacioney Junno Lima Pereira" userId="6533c0662b3c3981" providerId="LiveId" clId="{07B313F5-8426-4022-B469-7FF541C6924D}" dt="2025-03-16T19:23:40.801" v="13" actId="478"/>
          <ac:graphicFrameMkLst>
            <pc:docMk/>
            <pc:sldMk cId="4109266491" sldId="391"/>
            <ac:graphicFrameMk id="6" creationId="{31E96A02-CA67-8032-16D5-E5E6D1956E6E}"/>
          </ac:graphicFrameMkLst>
        </pc:graphicFrameChg>
        <pc:graphicFrameChg chg="add mod">
          <ac:chgData name="Thacioney Junno Lima Pereira" userId="6533c0662b3c3981" providerId="LiveId" clId="{07B313F5-8426-4022-B469-7FF541C6924D}" dt="2025-03-16T21:11:48.119" v="320" actId="1076"/>
          <ac:graphicFrameMkLst>
            <pc:docMk/>
            <pc:sldMk cId="4109266491" sldId="391"/>
            <ac:graphicFrameMk id="7" creationId="{31E96A02-CA67-8032-16D5-E5E6D1956E6E}"/>
          </ac:graphicFrameMkLst>
        </pc:graphicFrameChg>
      </pc:sldChg>
      <pc:sldChg chg="addSp delSp modSp mod ord">
        <pc:chgData name="Thacioney Junno Lima Pereira" userId="6533c0662b3c3981" providerId="LiveId" clId="{07B313F5-8426-4022-B469-7FF541C6924D}" dt="2025-03-16T21:11:21.069" v="319" actId="20577"/>
        <pc:sldMkLst>
          <pc:docMk/>
          <pc:sldMk cId="2862888987" sldId="392"/>
        </pc:sldMkLst>
        <pc:spChg chg="add del mod">
          <ac:chgData name="Thacioney Junno Lima Pereira" userId="6533c0662b3c3981" providerId="LiveId" clId="{07B313F5-8426-4022-B469-7FF541C6924D}" dt="2025-03-16T19:58:23.480" v="130" actId="478"/>
          <ac:spMkLst>
            <pc:docMk/>
            <pc:sldMk cId="2862888987" sldId="392"/>
            <ac:spMk id="5" creationId="{7550AF9E-4219-4FE7-C3AF-30BAB58168D6}"/>
          </ac:spMkLst>
        </pc:spChg>
        <pc:spChg chg="add del mod">
          <ac:chgData name="Thacioney Junno Lima Pereira" userId="6533c0662b3c3981" providerId="LiveId" clId="{07B313F5-8426-4022-B469-7FF541C6924D}" dt="2025-03-16T20:56:17.664" v="187" actId="478"/>
          <ac:spMkLst>
            <pc:docMk/>
            <pc:sldMk cId="2862888987" sldId="392"/>
            <ac:spMk id="8" creationId="{704738DB-AFD7-EE43-96FB-95E9FF32FD0C}"/>
          </ac:spMkLst>
        </pc:spChg>
        <pc:spChg chg="add mod">
          <ac:chgData name="Thacioney Junno Lima Pereira" userId="6533c0662b3c3981" providerId="LiveId" clId="{07B313F5-8426-4022-B469-7FF541C6924D}" dt="2025-03-16T20:55:16.225" v="176" actId="20577"/>
          <ac:spMkLst>
            <pc:docMk/>
            <pc:sldMk cId="2862888987" sldId="392"/>
            <ac:spMk id="10" creationId="{742E20C0-42DF-DB3D-F9B5-5657F10D6521}"/>
          </ac:spMkLst>
        </pc:spChg>
        <pc:spChg chg="add mod">
          <ac:chgData name="Thacioney Junno Lima Pereira" userId="6533c0662b3c3981" providerId="LiveId" clId="{07B313F5-8426-4022-B469-7FF541C6924D}" dt="2025-03-16T21:11:21.069" v="319" actId="20577"/>
          <ac:spMkLst>
            <pc:docMk/>
            <pc:sldMk cId="2862888987" sldId="392"/>
            <ac:spMk id="11" creationId="{B325625B-FE3E-186A-D177-C3D2C24C6BCF}"/>
          </ac:spMkLst>
        </pc:spChg>
        <pc:spChg chg="del">
          <ac:chgData name="Thacioney Junno Lima Pereira" userId="6533c0662b3c3981" providerId="LiveId" clId="{07B313F5-8426-4022-B469-7FF541C6924D}" dt="2025-03-16T19:58:21.743" v="129" actId="478"/>
          <ac:spMkLst>
            <pc:docMk/>
            <pc:sldMk cId="2862888987" sldId="392"/>
            <ac:spMk id="18" creationId="{00A7DC4A-3E72-DB61-3865-F6BC44FA5A8E}"/>
          </ac:spMkLst>
        </pc:spChg>
        <pc:graphicFrameChg chg="add del mod">
          <ac:chgData name="Thacioney Junno Lima Pereira" userId="6533c0662b3c3981" providerId="LiveId" clId="{07B313F5-8426-4022-B469-7FF541C6924D}" dt="2025-03-16T19:58:51.916" v="141" actId="478"/>
          <ac:graphicFrameMkLst>
            <pc:docMk/>
            <pc:sldMk cId="2862888987" sldId="392"/>
            <ac:graphicFrameMk id="6" creationId="{D293B7D6-4FD2-02E0-D6C4-02A42D40FBEC}"/>
          </ac:graphicFrameMkLst>
        </pc:graphicFrameChg>
        <pc:graphicFrameChg chg="add del mod">
          <ac:chgData name="Thacioney Junno Lima Pereira" userId="6533c0662b3c3981" providerId="LiveId" clId="{07B313F5-8426-4022-B469-7FF541C6924D}" dt="2025-03-16T19:58:54.946" v="142" actId="478"/>
          <ac:graphicFrameMkLst>
            <pc:docMk/>
            <pc:sldMk cId="2862888987" sldId="392"/>
            <ac:graphicFrameMk id="7" creationId="{D293B7D6-4FD2-02E0-D6C4-02A42D40FBEC}"/>
          </ac:graphicFrameMkLst>
        </pc:graphicFrameChg>
      </pc:sldChg>
      <pc:sldChg chg="addSp delSp modSp mod">
        <pc:chgData name="Thacioney Junno Lima Pereira" userId="6533c0662b3c3981" providerId="LiveId" clId="{07B313F5-8426-4022-B469-7FF541C6924D}" dt="2025-03-16T21:34:10.006" v="969" actId="1076"/>
        <pc:sldMkLst>
          <pc:docMk/>
          <pc:sldMk cId="2590031219" sldId="393"/>
        </pc:sldMkLst>
        <pc:spChg chg="add del mod">
          <ac:chgData name="Thacioney Junno Lima Pereira" userId="6533c0662b3c3981" providerId="LiveId" clId="{07B313F5-8426-4022-B469-7FF541C6924D}" dt="2025-03-16T21:12:52.953" v="343" actId="478"/>
          <ac:spMkLst>
            <pc:docMk/>
            <pc:sldMk cId="2590031219" sldId="393"/>
            <ac:spMk id="5" creationId="{85F4D6CD-F2EF-6864-5FCA-D225559514C1}"/>
          </ac:spMkLst>
        </pc:spChg>
        <pc:spChg chg="add del mod">
          <ac:chgData name="Thacioney Junno Lima Pereira" userId="6533c0662b3c3981" providerId="LiveId" clId="{07B313F5-8426-4022-B469-7FF541C6924D}" dt="2025-03-16T21:13:05.452" v="369" actId="478"/>
          <ac:spMkLst>
            <pc:docMk/>
            <pc:sldMk cId="2590031219" sldId="393"/>
            <ac:spMk id="7" creationId="{E7A8E334-5393-0A2A-45C5-C0CEE2B22BFD}"/>
          </ac:spMkLst>
        </pc:spChg>
        <pc:spChg chg="add mod">
          <ac:chgData name="Thacioney Junno Lima Pereira" userId="6533c0662b3c3981" providerId="LiveId" clId="{07B313F5-8426-4022-B469-7FF541C6924D}" dt="2025-03-16T21:13:00.294" v="368" actId="20577"/>
          <ac:spMkLst>
            <pc:docMk/>
            <pc:sldMk cId="2590031219" sldId="393"/>
            <ac:spMk id="8" creationId="{EDF144C9-0FF0-B855-7C75-6CCEACB5231D}"/>
          </ac:spMkLst>
        </pc:spChg>
        <pc:spChg chg="add mod">
          <ac:chgData name="Thacioney Junno Lima Pereira" userId="6533c0662b3c3981" providerId="LiveId" clId="{07B313F5-8426-4022-B469-7FF541C6924D}" dt="2025-03-16T21:34:10.006" v="969" actId="1076"/>
          <ac:spMkLst>
            <pc:docMk/>
            <pc:sldMk cId="2590031219" sldId="393"/>
            <ac:spMk id="10" creationId="{38F93830-B3F9-5A0F-61FF-912338600F23}"/>
          </ac:spMkLst>
        </pc:spChg>
        <pc:spChg chg="del">
          <ac:chgData name="Thacioney Junno Lima Pereira" userId="6533c0662b3c3981" providerId="LiveId" clId="{07B313F5-8426-4022-B469-7FF541C6924D}" dt="2025-03-16T21:12:07.858" v="322" actId="478"/>
          <ac:spMkLst>
            <pc:docMk/>
            <pc:sldMk cId="2590031219" sldId="393"/>
            <ac:spMk id="18" creationId="{C3C70000-AC18-FE4D-D25F-1609BB20A293}"/>
          </ac:spMkLst>
        </pc:spChg>
      </pc:sldChg>
      <pc:sldChg chg="addSp delSp modSp mod">
        <pc:chgData name="Thacioney Junno Lima Pereira" userId="6533c0662b3c3981" providerId="LiveId" clId="{07B313F5-8426-4022-B469-7FF541C6924D}" dt="2025-03-16T21:33:54.218" v="968" actId="1076"/>
        <pc:sldMkLst>
          <pc:docMk/>
          <pc:sldMk cId="3920393918" sldId="394"/>
        </pc:sldMkLst>
        <pc:spChg chg="add del mod">
          <ac:chgData name="Thacioney Junno Lima Pereira" userId="6533c0662b3c3981" providerId="LiveId" clId="{07B313F5-8426-4022-B469-7FF541C6924D}" dt="2025-03-16T21:31:17.030" v="959" actId="478"/>
          <ac:spMkLst>
            <pc:docMk/>
            <pc:sldMk cId="3920393918" sldId="394"/>
            <ac:spMk id="5" creationId="{690D03FB-B212-45D8-8B61-33D58259FC4A}"/>
          </ac:spMkLst>
        </pc:spChg>
        <pc:spChg chg="del">
          <ac:chgData name="Thacioney Junno Lima Pereira" userId="6533c0662b3c3981" providerId="LiveId" clId="{07B313F5-8426-4022-B469-7FF541C6924D}" dt="2025-03-16T21:31:14.736" v="958" actId="478"/>
          <ac:spMkLst>
            <pc:docMk/>
            <pc:sldMk cId="3920393918" sldId="394"/>
            <ac:spMk id="18" creationId="{8B529B8E-1E5D-A980-74CF-5D5485E5494B}"/>
          </ac:spMkLst>
        </pc:spChg>
        <pc:graphicFrameChg chg="add del mod">
          <ac:chgData name="Thacioney Junno Lima Pereira" userId="6533c0662b3c3981" providerId="LiveId" clId="{07B313F5-8426-4022-B469-7FF541C6924D}" dt="2025-03-16T21:32:24.855" v="961" actId="478"/>
          <ac:graphicFrameMkLst>
            <pc:docMk/>
            <pc:sldMk cId="3920393918" sldId="394"/>
            <ac:graphicFrameMk id="6" creationId="{D3C3FD64-2606-F758-78C8-7B65FBF2EAC7}"/>
          </ac:graphicFrameMkLst>
        </pc:graphicFrameChg>
        <pc:picChg chg="del">
          <ac:chgData name="Thacioney Junno Lima Pereira" userId="6533c0662b3c3981" providerId="LiveId" clId="{07B313F5-8426-4022-B469-7FF541C6924D}" dt="2025-03-16T21:33:42.892" v="966" actId="478"/>
          <ac:picMkLst>
            <pc:docMk/>
            <pc:sldMk cId="3920393918" sldId="394"/>
            <ac:picMk id="3" creationId="{C21C20E4-2DD6-C5D0-7C49-553F3233767F}"/>
          </ac:picMkLst>
        </pc:picChg>
        <pc:picChg chg="add mod">
          <ac:chgData name="Thacioney Junno Lima Pereira" userId="6533c0662b3c3981" providerId="LiveId" clId="{07B313F5-8426-4022-B469-7FF541C6924D}" dt="2025-03-16T21:33:54.218" v="968" actId="1076"/>
          <ac:picMkLst>
            <pc:docMk/>
            <pc:sldMk cId="3920393918" sldId="394"/>
            <ac:picMk id="8" creationId="{27C1B189-2DAF-B995-05B0-791B2F6D14A6}"/>
          </ac:picMkLst>
        </pc:picChg>
        <pc:picChg chg="add mod">
          <ac:chgData name="Thacioney Junno Lima Pereira" userId="6533c0662b3c3981" providerId="LiveId" clId="{07B313F5-8426-4022-B469-7FF541C6924D}" dt="2025-03-16T21:33:47.218" v="967" actId="1076"/>
          <ac:picMkLst>
            <pc:docMk/>
            <pc:sldMk cId="3920393918" sldId="394"/>
            <ac:picMk id="11" creationId="{A6369D45-7B00-DEE1-6E47-1DFD0A50E8B8}"/>
          </ac:picMkLst>
        </pc:picChg>
      </pc:sldChg>
    </pc:docChg>
  </pc:docChgLst>
  <pc:docChgLst>
    <pc:chgData name="Thacioney Junno Lima Pereira" userId="6533c0662b3c3981" providerId="LiveId" clId="{CEBABDBC-8FB9-4D6A-8375-46CB910C697D}"/>
    <pc:docChg chg="undo redo custSel mod addSld delSld modSld sldOrd modMainMaster modSection">
      <pc:chgData name="Thacioney Junno Lima Pereira" userId="6533c0662b3c3981" providerId="LiveId" clId="{CEBABDBC-8FB9-4D6A-8375-46CB910C697D}" dt="2025-03-16T17:35:00.339" v="1543" actId="478"/>
      <pc:docMkLst>
        <pc:docMk/>
      </pc:docMkLst>
      <pc:sldChg chg="addSp delSp modSp mod setBg">
        <pc:chgData name="Thacioney Junno Lima Pereira" userId="6533c0662b3c3981" providerId="LiveId" clId="{CEBABDBC-8FB9-4D6A-8375-46CB910C697D}" dt="2025-03-16T16:59:13.233" v="1083" actId="20577"/>
        <pc:sldMkLst>
          <pc:docMk/>
          <pc:sldMk cId="2376105647" sldId="379"/>
        </pc:sldMkLst>
        <pc:spChg chg="add mod">
          <ac:chgData name="Thacioney Junno Lima Pereira" userId="6533c0662b3c3981" providerId="LiveId" clId="{CEBABDBC-8FB9-4D6A-8375-46CB910C697D}" dt="2025-03-16T16:04:40.714" v="403"/>
          <ac:spMkLst>
            <pc:docMk/>
            <pc:sldMk cId="2376105647" sldId="379"/>
            <ac:spMk id="3" creationId="{6B4A7A2B-B518-4E51-4C81-7744D75145E4}"/>
          </ac:spMkLst>
        </pc:spChg>
        <pc:spChg chg="add mod">
          <ac:chgData name="Thacioney Junno Lima Pereira" userId="6533c0662b3c3981" providerId="LiveId" clId="{CEBABDBC-8FB9-4D6A-8375-46CB910C697D}" dt="2025-03-16T16:43:08.477" v="693" actId="120"/>
          <ac:spMkLst>
            <pc:docMk/>
            <pc:sldMk cId="2376105647" sldId="379"/>
            <ac:spMk id="6" creationId="{06458477-3F85-FE5F-4749-0F736D5FBFD8}"/>
          </ac:spMkLst>
        </pc:spChg>
        <pc:spChg chg="mod">
          <ac:chgData name="Thacioney Junno Lima Pereira" userId="6533c0662b3c3981" providerId="LiveId" clId="{CEBABDBC-8FB9-4D6A-8375-46CB910C697D}" dt="2025-03-16T16:59:13.233" v="1083" actId="20577"/>
          <ac:spMkLst>
            <pc:docMk/>
            <pc:sldMk cId="2376105647" sldId="379"/>
            <ac:spMk id="18" creationId="{00000000-0000-0000-0000-000000000000}"/>
          </ac:spMkLst>
        </pc:spChg>
        <pc:picChg chg="add mod">
          <ac:chgData name="Thacioney Junno Lima Pereira" userId="6533c0662b3c3981" providerId="LiveId" clId="{CEBABDBC-8FB9-4D6A-8375-46CB910C697D}" dt="2025-03-16T16:06:28.504" v="489" actId="1076"/>
          <ac:picMkLst>
            <pc:docMk/>
            <pc:sldMk cId="2376105647" sldId="379"/>
            <ac:picMk id="5" creationId="{907BCBD4-3C2A-8949-9EA2-57348336C698}"/>
          </ac:picMkLst>
        </pc:picChg>
        <pc:picChg chg="del">
          <ac:chgData name="Thacioney Junno Lima Pereira" userId="6533c0662b3c3981" providerId="LiveId" clId="{CEBABDBC-8FB9-4D6A-8375-46CB910C697D}" dt="2025-03-16T16:05:57.212" v="485" actId="478"/>
          <ac:picMkLst>
            <pc:docMk/>
            <pc:sldMk cId="2376105647" sldId="379"/>
            <ac:picMk id="10" creationId="{00000000-0000-0000-0000-000000000000}"/>
          </ac:picMkLst>
        </pc:picChg>
      </pc:sldChg>
      <pc:sldChg chg="addSp delSp modSp mod">
        <pc:chgData name="Thacioney Junno Lima Pereira" userId="6533c0662b3c3981" providerId="LiveId" clId="{CEBABDBC-8FB9-4D6A-8375-46CB910C697D}" dt="2025-03-16T16:24:11.892" v="542" actId="20577"/>
        <pc:sldMkLst>
          <pc:docMk/>
          <pc:sldMk cId="1064557758" sldId="384"/>
        </pc:sldMkLst>
        <pc:spChg chg="add del mod">
          <ac:chgData name="Thacioney Junno Lima Pereira" userId="6533c0662b3c3981" providerId="LiveId" clId="{CEBABDBC-8FB9-4D6A-8375-46CB910C697D}" dt="2025-03-16T16:05:29.133" v="478" actId="207"/>
          <ac:spMkLst>
            <pc:docMk/>
            <pc:sldMk cId="1064557758" sldId="384"/>
            <ac:spMk id="4" creationId="{00000000-0000-0000-0000-000000000000}"/>
          </ac:spMkLst>
        </pc:spChg>
        <pc:spChg chg="mod">
          <ac:chgData name="Thacioney Junno Lima Pereira" userId="6533c0662b3c3981" providerId="LiveId" clId="{CEBABDBC-8FB9-4D6A-8375-46CB910C697D}" dt="2025-03-16T15:44:06.334" v="98" actId="207"/>
          <ac:spMkLst>
            <pc:docMk/>
            <pc:sldMk cId="1064557758" sldId="384"/>
            <ac:spMk id="7" creationId="{00000000-0000-0000-0000-000000000000}"/>
          </ac:spMkLst>
        </pc:spChg>
        <pc:spChg chg="mod">
          <ac:chgData name="Thacioney Junno Lima Pereira" userId="6533c0662b3c3981" providerId="LiveId" clId="{CEBABDBC-8FB9-4D6A-8375-46CB910C697D}" dt="2025-03-16T15:43:42.492" v="82" actId="207"/>
          <ac:spMkLst>
            <pc:docMk/>
            <pc:sldMk cId="1064557758" sldId="384"/>
            <ac:spMk id="8" creationId="{00000000-0000-0000-0000-000000000000}"/>
          </ac:spMkLst>
        </pc:spChg>
        <pc:spChg chg="mod">
          <ac:chgData name="Thacioney Junno Lima Pereira" userId="6533c0662b3c3981" providerId="LiveId" clId="{CEBABDBC-8FB9-4D6A-8375-46CB910C697D}" dt="2025-03-16T16:24:11.892" v="542" actId="20577"/>
          <ac:spMkLst>
            <pc:docMk/>
            <pc:sldMk cId="1064557758" sldId="384"/>
            <ac:spMk id="18" creationId="{00000000-0000-0000-0000-000000000000}"/>
          </ac:spMkLst>
        </pc:spChg>
        <pc:picChg chg="add mod">
          <ac:chgData name="Thacioney Junno Lima Pereira" userId="6533c0662b3c3981" providerId="LiveId" clId="{CEBABDBC-8FB9-4D6A-8375-46CB910C697D}" dt="2025-03-16T16:06:20.472" v="488" actId="1076"/>
          <ac:picMkLst>
            <pc:docMk/>
            <pc:sldMk cId="1064557758" sldId="384"/>
            <ac:picMk id="5" creationId="{DD8983A2-74B5-4BD7-F32A-A8D3AC368E3B}"/>
          </ac:picMkLst>
        </pc:picChg>
        <pc:picChg chg="add del mod">
          <ac:chgData name="Thacioney Junno Lima Pereira" userId="6533c0662b3c3981" providerId="LiveId" clId="{CEBABDBC-8FB9-4D6A-8375-46CB910C697D}" dt="2025-03-16T15:41:59.427" v="21" actId="478"/>
          <ac:picMkLst>
            <pc:docMk/>
            <pc:sldMk cId="1064557758" sldId="384"/>
            <ac:picMk id="6" creationId="{00000000-0000-0000-0000-000000000000}"/>
          </ac:picMkLst>
        </pc:picChg>
      </pc:sldChg>
      <pc:sldChg chg="addSp delSp modSp mod ord modTransition">
        <pc:chgData name="Thacioney Junno Lima Pereira" userId="6533c0662b3c3981" providerId="LiveId" clId="{CEBABDBC-8FB9-4D6A-8375-46CB910C697D}" dt="2025-03-16T16:36:42.289" v="553" actId="1076"/>
        <pc:sldMkLst>
          <pc:docMk/>
          <pc:sldMk cId="2927858464" sldId="385"/>
        </pc:sldMkLst>
        <pc:spChg chg="add del mod">
          <ac:chgData name="Thacioney Junno Lima Pereira" userId="6533c0662b3c3981" providerId="LiveId" clId="{CEBABDBC-8FB9-4D6A-8375-46CB910C697D}" dt="2025-03-16T16:36:22.576" v="546" actId="478"/>
          <ac:spMkLst>
            <pc:docMk/>
            <pc:sldMk cId="2927858464" sldId="385"/>
            <ac:spMk id="5" creationId="{EA8BEA67-11E1-F85E-0221-04EC7735601D}"/>
          </ac:spMkLst>
        </pc:spChg>
        <pc:spChg chg="del">
          <ac:chgData name="Thacioney Junno Lima Pereira" userId="6533c0662b3c3981" providerId="LiveId" clId="{CEBABDBC-8FB9-4D6A-8375-46CB910C697D}" dt="2025-03-16T16:36:20.547" v="545" actId="478"/>
          <ac:spMkLst>
            <pc:docMk/>
            <pc:sldMk cId="2927858464" sldId="385"/>
            <ac:spMk id="18" creationId="{00000000-0000-0000-0000-000000000000}"/>
          </ac:spMkLst>
        </pc:spChg>
        <pc:picChg chg="add mod">
          <ac:chgData name="Thacioney Junno Lima Pereira" userId="6533c0662b3c3981" providerId="LiveId" clId="{CEBABDBC-8FB9-4D6A-8375-46CB910C697D}" dt="2025-03-16T16:06:54.469" v="491"/>
          <ac:picMkLst>
            <pc:docMk/>
            <pc:sldMk cId="2927858464" sldId="385"/>
            <ac:picMk id="3" creationId="{D78AA9AC-8B3D-12A6-0DBB-2E6CB1B282F8}"/>
          </ac:picMkLst>
        </pc:picChg>
        <pc:picChg chg="del">
          <ac:chgData name="Thacioney Junno Lima Pereira" userId="6533c0662b3c3981" providerId="LiveId" clId="{CEBABDBC-8FB9-4D6A-8375-46CB910C697D}" dt="2025-03-16T16:06:56.731" v="492" actId="478"/>
          <ac:picMkLst>
            <pc:docMk/>
            <pc:sldMk cId="2927858464" sldId="385"/>
            <ac:picMk id="6" creationId="{00000000-0000-0000-0000-000000000000}"/>
          </ac:picMkLst>
        </pc:picChg>
        <pc:picChg chg="add mod">
          <ac:chgData name="Thacioney Junno Lima Pereira" userId="6533c0662b3c3981" providerId="LiveId" clId="{CEBABDBC-8FB9-4D6A-8375-46CB910C697D}" dt="2025-03-16T16:36:42.289" v="553" actId="1076"/>
          <ac:picMkLst>
            <pc:docMk/>
            <pc:sldMk cId="2927858464" sldId="385"/>
            <ac:picMk id="8" creationId="{E76A286C-01B4-153F-3010-3217E5E453B1}"/>
          </ac:picMkLst>
        </pc:picChg>
      </pc:sldChg>
      <pc:sldChg chg="del">
        <pc:chgData name="Thacioney Junno Lima Pereira" userId="6533c0662b3c3981" providerId="LiveId" clId="{CEBABDBC-8FB9-4D6A-8375-46CB910C697D}" dt="2025-03-16T16:07:01.394" v="493" actId="47"/>
        <pc:sldMkLst>
          <pc:docMk/>
          <pc:sldMk cId="3351206748" sldId="386"/>
        </pc:sldMkLst>
      </pc:sldChg>
      <pc:sldChg chg="del">
        <pc:chgData name="Thacioney Junno Lima Pereira" userId="6533c0662b3c3981" providerId="LiveId" clId="{CEBABDBC-8FB9-4D6A-8375-46CB910C697D}" dt="2025-03-16T16:07:03.184" v="495" actId="47"/>
        <pc:sldMkLst>
          <pc:docMk/>
          <pc:sldMk cId="2682317433" sldId="387"/>
        </pc:sldMkLst>
      </pc:sldChg>
      <pc:sldChg chg="del">
        <pc:chgData name="Thacioney Junno Lima Pereira" userId="6533c0662b3c3981" providerId="LiveId" clId="{CEBABDBC-8FB9-4D6A-8375-46CB910C697D}" dt="2025-03-16T16:07:02.291" v="494" actId="47"/>
        <pc:sldMkLst>
          <pc:docMk/>
          <pc:sldMk cId="4280290944" sldId="388"/>
        </pc:sldMkLst>
      </pc:sldChg>
      <pc:sldChg chg="setBg">
        <pc:chgData name="Thacioney Junno Lima Pereira" userId="6533c0662b3c3981" providerId="LiveId" clId="{CEBABDBC-8FB9-4D6A-8375-46CB910C697D}" dt="2025-03-16T16:04:26.219" v="402"/>
        <pc:sldMkLst>
          <pc:docMk/>
          <pc:sldMk cId="3527688979" sldId="389"/>
        </pc:sldMkLst>
      </pc:sldChg>
      <pc:sldChg chg="addSp delSp modSp add mod">
        <pc:chgData name="Thacioney Junno Lima Pereira" userId="6533c0662b3c3981" providerId="LiveId" clId="{CEBABDBC-8FB9-4D6A-8375-46CB910C697D}" dt="2025-03-16T17:34:23.808" v="1541" actId="1076"/>
        <pc:sldMkLst>
          <pc:docMk/>
          <pc:sldMk cId="1541569348" sldId="390"/>
        </pc:sldMkLst>
        <pc:spChg chg="add mod">
          <ac:chgData name="Thacioney Junno Lima Pereira" userId="6533c0662b3c3981" providerId="LiveId" clId="{CEBABDBC-8FB9-4D6A-8375-46CB910C697D}" dt="2025-03-16T17:22:07.869" v="1140" actId="6549"/>
          <ac:spMkLst>
            <pc:docMk/>
            <pc:sldMk cId="1541569348" sldId="390"/>
            <ac:spMk id="4" creationId="{C6F9CF7E-D9CA-9A37-CC8C-94841F48E4F8}"/>
          </ac:spMkLst>
        </pc:spChg>
        <pc:spChg chg="add mod">
          <ac:chgData name="Thacioney Junno Lima Pereira" userId="6533c0662b3c3981" providerId="LiveId" clId="{CEBABDBC-8FB9-4D6A-8375-46CB910C697D}" dt="2025-03-16T17:30:56.457" v="1464" actId="1076"/>
          <ac:spMkLst>
            <pc:docMk/>
            <pc:sldMk cId="1541569348" sldId="390"/>
            <ac:spMk id="5" creationId="{7ECED25D-569B-0ECE-1894-30BC473119A2}"/>
          </ac:spMkLst>
        </pc:spChg>
        <pc:spChg chg="add mod">
          <ac:chgData name="Thacioney Junno Lima Pereira" userId="6533c0662b3c3981" providerId="LiveId" clId="{CEBABDBC-8FB9-4D6A-8375-46CB910C697D}" dt="2025-03-16T17:31:05.769" v="1465" actId="1076"/>
          <ac:spMkLst>
            <pc:docMk/>
            <pc:sldMk cId="1541569348" sldId="390"/>
            <ac:spMk id="6" creationId="{60470DB5-086E-BDCC-BBA1-5AFFD3C6ECBD}"/>
          </ac:spMkLst>
        </pc:spChg>
        <pc:spChg chg="add del mod">
          <ac:chgData name="Thacioney Junno Lima Pereira" userId="6533c0662b3c3981" providerId="LiveId" clId="{CEBABDBC-8FB9-4D6A-8375-46CB910C697D}" dt="2025-03-16T17:25:59.741" v="1359" actId="478"/>
          <ac:spMkLst>
            <pc:docMk/>
            <pc:sldMk cId="1541569348" sldId="390"/>
            <ac:spMk id="8" creationId="{B6302CDC-ABA1-7203-5A0B-704900F46F08}"/>
          </ac:spMkLst>
        </pc:spChg>
        <pc:spChg chg="add mod">
          <ac:chgData name="Thacioney Junno Lima Pereira" userId="6533c0662b3c3981" providerId="LiveId" clId="{CEBABDBC-8FB9-4D6A-8375-46CB910C697D}" dt="2025-03-16T17:34:18.632" v="1540" actId="1076"/>
          <ac:spMkLst>
            <pc:docMk/>
            <pc:sldMk cId="1541569348" sldId="390"/>
            <ac:spMk id="10" creationId="{7AE353EE-780A-15B8-8A32-5422EE537BB8}"/>
          </ac:spMkLst>
        </pc:spChg>
        <pc:spChg chg="add mod">
          <ac:chgData name="Thacioney Junno Lima Pereira" userId="6533c0662b3c3981" providerId="LiveId" clId="{CEBABDBC-8FB9-4D6A-8375-46CB910C697D}" dt="2025-03-16T17:34:23.808" v="1541" actId="1076"/>
          <ac:spMkLst>
            <pc:docMk/>
            <pc:sldMk cId="1541569348" sldId="390"/>
            <ac:spMk id="11" creationId="{11F41735-1EE9-707F-9D4F-C904E8F4347D}"/>
          </ac:spMkLst>
        </pc:spChg>
        <pc:spChg chg="mod">
          <ac:chgData name="Thacioney Junno Lima Pereira" userId="6533c0662b3c3981" providerId="LiveId" clId="{CEBABDBC-8FB9-4D6A-8375-46CB910C697D}" dt="2025-03-16T17:23:52.764" v="1238" actId="6549"/>
          <ac:spMkLst>
            <pc:docMk/>
            <pc:sldMk cId="1541569348" sldId="390"/>
            <ac:spMk id="18" creationId="{7CC8CAE4-4D4A-29E2-42BE-DA06117CECD1}"/>
          </ac:spMkLst>
        </pc:spChg>
        <pc:spChg chg="add del mod">
          <ac:chgData name="Thacioney Junno Lima Pereira" userId="6533c0662b3c3981" providerId="LiveId" clId="{CEBABDBC-8FB9-4D6A-8375-46CB910C697D}" dt="2025-03-16T17:30:23.302" v="1459" actId="478"/>
          <ac:spMkLst>
            <pc:docMk/>
            <pc:sldMk cId="1541569348" sldId="390"/>
            <ac:spMk id="22" creationId="{B85ED26F-6E3D-C055-7D37-1F51D130B628}"/>
          </ac:spMkLst>
        </pc:spChg>
        <pc:spChg chg="add mod">
          <ac:chgData name="Thacioney Junno Lima Pereira" userId="6533c0662b3c3981" providerId="LiveId" clId="{CEBABDBC-8FB9-4D6A-8375-46CB910C697D}" dt="2025-03-16T17:33:52.726" v="1534" actId="1076"/>
          <ac:spMkLst>
            <pc:docMk/>
            <pc:sldMk cId="1541569348" sldId="390"/>
            <ac:spMk id="25" creationId="{7B005F64-4597-CA78-E42C-CEADEEFE5FCC}"/>
          </ac:spMkLst>
        </pc:spChg>
        <pc:spChg chg="add mod">
          <ac:chgData name="Thacioney Junno Lima Pereira" userId="6533c0662b3c3981" providerId="LiveId" clId="{CEBABDBC-8FB9-4D6A-8375-46CB910C697D}" dt="2025-03-16T17:33:58.806" v="1536" actId="1076"/>
          <ac:spMkLst>
            <pc:docMk/>
            <pc:sldMk cId="1541569348" sldId="390"/>
            <ac:spMk id="26" creationId="{F9075ECA-155E-ABE5-5B69-61B6929652DD}"/>
          </ac:spMkLst>
        </pc:spChg>
        <pc:spChg chg="add mod">
          <ac:chgData name="Thacioney Junno Lima Pereira" userId="6533c0662b3c3981" providerId="LiveId" clId="{CEBABDBC-8FB9-4D6A-8375-46CB910C697D}" dt="2025-03-16T17:33:59.288" v="1537"/>
          <ac:spMkLst>
            <pc:docMk/>
            <pc:sldMk cId="1541569348" sldId="390"/>
            <ac:spMk id="27" creationId="{8A1F7EB6-FFBF-30E6-D35A-6D383A336A2E}"/>
          </ac:spMkLst>
        </pc:spChg>
        <pc:spChg chg="add mod">
          <ac:chgData name="Thacioney Junno Lima Pereira" userId="6533c0662b3c3981" providerId="LiveId" clId="{CEBABDBC-8FB9-4D6A-8375-46CB910C697D}" dt="2025-03-16T17:34:01.964" v="1538"/>
          <ac:spMkLst>
            <pc:docMk/>
            <pc:sldMk cId="1541569348" sldId="390"/>
            <ac:spMk id="28" creationId="{96DCB2F6-886B-8520-288D-7A708C61CAAE}"/>
          </ac:spMkLst>
        </pc:spChg>
        <pc:picChg chg="add del mod">
          <ac:chgData name="Thacioney Junno Lima Pereira" userId="6533c0662b3c3981" providerId="LiveId" clId="{CEBABDBC-8FB9-4D6A-8375-46CB910C697D}" dt="2025-03-16T17:33:28.197" v="1531" actId="478"/>
          <ac:picMkLst>
            <pc:docMk/>
            <pc:sldMk cId="1541569348" sldId="390"/>
            <ac:picMk id="24" creationId="{5575A92F-50AE-ECFB-1410-CA287BF3BFB3}"/>
          </ac:picMkLst>
        </pc:picChg>
        <pc:cxnChg chg="add del mod">
          <ac:chgData name="Thacioney Junno Lima Pereira" userId="6533c0662b3c3981" providerId="LiveId" clId="{CEBABDBC-8FB9-4D6A-8375-46CB910C697D}" dt="2025-03-16T17:29:06.145" v="1441" actId="478"/>
          <ac:cxnSpMkLst>
            <pc:docMk/>
            <pc:sldMk cId="1541569348" sldId="390"/>
            <ac:cxnSpMk id="13" creationId="{DA83F09E-3022-8174-3CDA-549F87490D84}"/>
          </ac:cxnSpMkLst>
        </pc:cxnChg>
        <pc:cxnChg chg="add del mod">
          <ac:chgData name="Thacioney Junno Lima Pereira" userId="6533c0662b3c3981" providerId="LiveId" clId="{CEBABDBC-8FB9-4D6A-8375-46CB910C697D}" dt="2025-03-16T17:29:05.467" v="1440" actId="478"/>
          <ac:cxnSpMkLst>
            <pc:docMk/>
            <pc:sldMk cId="1541569348" sldId="390"/>
            <ac:cxnSpMk id="17" creationId="{41D6CD31-D274-F803-AE2E-EB16F6065DA2}"/>
          </ac:cxnSpMkLst>
        </pc:cxnChg>
        <pc:cxnChg chg="add del mod">
          <ac:chgData name="Thacioney Junno Lima Pereira" userId="6533c0662b3c3981" providerId="LiveId" clId="{CEBABDBC-8FB9-4D6A-8375-46CB910C697D}" dt="2025-03-16T17:29:04.273" v="1439" actId="478"/>
          <ac:cxnSpMkLst>
            <pc:docMk/>
            <pc:sldMk cId="1541569348" sldId="390"/>
            <ac:cxnSpMk id="20" creationId="{C899C775-C064-5604-9330-5C3E2127955F}"/>
          </ac:cxnSpMkLst>
        </pc:cxnChg>
      </pc:sldChg>
      <pc:sldChg chg="addSp delSp modSp add mod">
        <pc:chgData name="Thacioney Junno Lima Pereira" userId="6533c0662b3c3981" providerId="LiveId" clId="{CEBABDBC-8FB9-4D6A-8375-46CB910C697D}" dt="2025-03-16T17:35:00.339" v="1543" actId="478"/>
        <pc:sldMkLst>
          <pc:docMk/>
          <pc:sldMk cId="4109266491" sldId="391"/>
        </pc:sldMkLst>
        <pc:spChg chg="add del mod">
          <ac:chgData name="Thacioney Junno Lima Pereira" userId="6533c0662b3c3981" providerId="LiveId" clId="{CEBABDBC-8FB9-4D6A-8375-46CB910C697D}" dt="2025-03-16T17:35:00.339" v="1543" actId="478"/>
          <ac:spMkLst>
            <pc:docMk/>
            <pc:sldMk cId="4109266491" sldId="391"/>
            <ac:spMk id="5" creationId="{8D7A2577-8848-1501-EED9-B2A30641FA61}"/>
          </ac:spMkLst>
        </pc:spChg>
        <pc:spChg chg="del">
          <ac:chgData name="Thacioney Junno Lima Pereira" userId="6533c0662b3c3981" providerId="LiveId" clId="{CEBABDBC-8FB9-4D6A-8375-46CB910C697D}" dt="2025-03-16T17:34:53.983" v="1542" actId="478"/>
          <ac:spMkLst>
            <pc:docMk/>
            <pc:sldMk cId="4109266491" sldId="391"/>
            <ac:spMk id="18" creationId="{900B33FD-BAD1-7795-3A27-F9D100FB2814}"/>
          </ac:spMkLst>
        </pc:spChg>
      </pc:sldChg>
      <pc:sldChg chg="add">
        <pc:chgData name="Thacioney Junno Lima Pereira" userId="6533c0662b3c3981" providerId="LiveId" clId="{CEBABDBC-8FB9-4D6A-8375-46CB910C697D}" dt="2025-03-16T16:07:08.951" v="498" actId="2890"/>
        <pc:sldMkLst>
          <pc:docMk/>
          <pc:sldMk cId="2862888987" sldId="392"/>
        </pc:sldMkLst>
      </pc:sldChg>
      <pc:sldChg chg="add">
        <pc:chgData name="Thacioney Junno Lima Pereira" userId="6533c0662b3c3981" providerId="LiveId" clId="{CEBABDBC-8FB9-4D6A-8375-46CB910C697D}" dt="2025-03-16T16:07:10.655" v="499" actId="2890"/>
        <pc:sldMkLst>
          <pc:docMk/>
          <pc:sldMk cId="2590031219" sldId="393"/>
        </pc:sldMkLst>
      </pc:sldChg>
      <pc:sldChg chg="add">
        <pc:chgData name="Thacioney Junno Lima Pereira" userId="6533c0662b3c3981" providerId="LiveId" clId="{CEBABDBC-8FB9-4D6A-8375-46CB910C697D}" dt="2025-03-16T16:07:12.423" v="500" actId="2890"/>
        <pc:sldMkLst>
          <pc:docMk/>
          <pc:sldMk cId="3920393918" sldId="394"/>
        </pc:sldMkLst>
      </pc:sldChg>
      <pc:sldMasterChg chg="setBg modSldLayout">
        <pc:chgData name="Thacioney Junno Lima Pereira" userId="6533c0662b3c3981" providerId="LiveId" clId="{CEBABDBC-8FB9-4D6A-8375-46CB910C697D}" dt="2025-03-16T16:05:12.487" v="474"/>
        <pc:sldMasterMkLst>
          <pc:docMk/>
          <pc:sldMasterMk cId="3860510708" sldId="2147483648"/>
        </pc:sldMasterMkLst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4073567290" sldId="2147483655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3706376384" sldId="2147483672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2460922820" sldId="2147483674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443957906" sldId="2147483700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179820170" sldId="2147483701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2641874877" sldId="2147483712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3249118181" sldId="2147483716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2669198123" sldId="2147483719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3029200699" sldId="2147483720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2660674075" sldId="2147483721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2789140260" sldId="2147483727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3153865956" sldId="2147483730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2158804360" sldId="2147483732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1628884554" sldId="2147483733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1888233458" sldId="2147483734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1465193599" sldId="2147483735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24176110" sldId="2147483736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3762340668" sldId="2147483737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3806054844" sldId="2147483741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2301043048" sldId="2147483744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586620223" sldId="2147483745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2853556749" sldId="2147483747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1558395814" sldId="2147483748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3266280494" sldId="2147483749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3031631337" sldId="2147483750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2075739131" sldId="2147483752"/>
          </pc:sldLayoutMkLst>
        </pc:sldLayoutChg>
        <pc:sldLayoutChg chg="setBg">
          <pc:chgData name="Thacioney Junno Lima Pereira" userId="6533c0662b3c3981" providerId="LiveId" clId="{CEBABDBC-8FB9-4D6A-8375-46CB910C697D}" dt="2025-03-16T16:05:12.487" v="474"/>
          <pc:sldLayoutMkLst>
            <pc:docMk/>
            <pc:sldMasterMk cId="3860510708" sldId="2147483648"/>
            <pc:sldLayoutMk cId="3893648223" sldId="214748375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nno\Downloads\dwweb-ses-mt-Sia-16-03-2025-03144810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[dwweb-ses-mt-Sia-16-03-2025-03144810.csv]Planilha4!Tabela dinâmica33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Procedimentos apresentados NA ATENÇÃO</a:t>
            </a:r>
            <a:r>
              <a:rPr lang="pt-BR" baseline="0" dirty="0"/>
              <a:t> ESPECIALIZADA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pattFill prst="ltUpDiag">
            <a:fgClr>
              <a:schemeClr val="accent1"/>
            </a:fgClr>
            <a:bgClr>
              <a:schemeClr val="lt1"/>
            </a:bgClr>
          </a:pattFill>
          <a:ln w="34925" cap="rnd">
            <a:solidFill>
              <a:schemeClr val="lt1"/>
            </a:solidFill>
            <a:round/>
          </a:ln>
          <a:effectLst>
            <a:outerShdw dist="25400" dir="2700000" algn="tl" rotWithShape="0">
              <a:schemeClr val="accent1"/>
            </a:outerShdw>
          </a:effectLst>
        </c:spPr>
        <c:marker>
          <c:symbol val="circle"/>
          <c:size val="5"/>
          <c:spPr>
            <a:solidFill>
              <a:schemeClr val="accent1"/>
            </a:solidFill>
            <a:ln w="22225">
              <a:solidFill>
                <a:schemeClr val="l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1"/>
            </a:fgClr>
            <a:bgClr>
              <a:schemeClr val="lt1"/>
            </a:bgClr>
          </a:pattFill>
          <a:ln w="34925" cap="rnd">
            <a:solidFill>
              <a:schemeClr val="lt1"/>
            </a:solidFill>
            <a:round/>
          </a:ln>
          <a:effectLst>
            <a:outerShdw dist="25400" dir="2700000" algn="tl" rotWithShape="0">
              <a:schemeClr val="accent1"/>
            </a:outerShdw>
          </a:effectLst>
        </c:spPr>
        <c:marker>
          <c:symbol val="circle"/>
          <c:size val="5"/>
          <c:spPr>
            <a:solidFill>
              <a:schemeClr val="accent1"/>
            </a:solidFill>
            <a:ln w="22225">
              <a:solidFill>
                <a:schemeClr val="l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1"/>
            </a:fgClr>
            <a:bgClr>
              <a:schemeClr val="lt1"/>
            </a:bgClr>
          </a:pattFill>
          <a:ln w="34925" cap="rnd">
            <a:solidFill>
              <a:schemeClr val="lt1"/>
            </a:solidFill>
            <a:round/>
          </a:ln>
          <a:effectLst>
            <a:outerShdw dist="25400" dir="2700000" algn="tl" rotWithShape="0">
              <a:schemeClr val="accent1"/>
            </a:outerShdw>
          </a:effectLst>
        </c:spPr>
        <c:marker>
          <c:symbol val="circle"/>
          <c:size val="5"/>
          <c:spPr>
            <a:solidFill>
              <a:schemeClr val="accent1"/>
            </a:solidFill>
            <a:ln w="22225">
              <a:solidFill>
                <a:schemeClr val="l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Planilha4!$C$3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cat>
            <c:multiLvlStrRef>
              <c:f>Planilha4!$A$4:$B$20</c:f>
              <c:multiLvlStrCache>
                <c:ptCount val="17"/>
                <c:lvl>
                  <c:pt idx="0">
                    <c:v>Agosto</c:v>
                  </c:pt>
                  <c:pt idx="1">
                    <c:v>Setembro</c:v>
                  </c:pt>
                  <c:pt idx="2">
                    <c:v>Outubro</c:v>
                  </c:pt>
                  <c:pt idx="3">
                    <c:v>Novembro</c:v>
                  </c:pt>
                  <c:pt idx="4">
                    <c:v>Dezembro</c:v>
                  </c:pt>
                  <c:pt idx="5">
                    <c:v>Janeiro</c:v>
                  </c:pt>
                  <c:pt idx="6">
                    <c:v>Fevereiro</c:v>
                  </c:pt>
                  <c:pt idx="7">
                    <c:v>Março</c:v>
                  </c:pt>
                  <c:pt idx="8">
                    <c:v>Abril</c:v>
                  </c:pt>
                  <c:pt idx="9">
                    <c:v>Maio</c:v>
                  </c:pt>
                  <c:pt idx="10">
                    <c:v>Junho</c:v>
                  </c:pt>
                  <c:pt idx="11">
                    <c:v>Julho</c:v>
                  </c:pt>
                  <c:pt idx="12">
                    <c:v>Agosto</c:v>
                  </c:pt>
                  <c:pt idx="13">
                    <c:v>Setembro</c:v>
                  </c:pt>
                  <c:pt idx="14">
                    <c:v>Outubro</c:v>
                  </c:pt>
                  <c:pt idx="15">
                    <c:v>Novembro</c:v>
                  </c:pt>
                  <c:pt idx="16">
                    <c:v>Dezembro</c:v>
                  </c:pt>
                </c:lvl>
                <c:lvl>
                  <c:pt idx="0">
                    <c:v>2023</c:v>
                  </c:pt>
                  <c:pt idx="5">
                    <c:v>2024</c:v>
                  </c:pt>
                </c:lvl>
              </c:multiLvlStrCache>
            </c:multiLvlStrRef>
          </c:cat>
          <c:val>
            <c:numRef>
              <c:f>Planilha4!$C$4:$C$20</c:f>
              <c:numCache>
                <c:formatCode>General</c:formatCode>
                <c:ptCount val="17"/>
                <c:pt idx="0">
                  <c:v>222</c:v>
                </c:pt>
                <c:pt idx="1">
                  <c:v>563</c:v>
                </c:pt>
                <c:pt idx="2">
                  <c:v>321</c:v>
                </c:pt>
                <c:pt idx="3">
                  <c:v>344</c:v>
                </c:pt>
                <c:pt idx="4">
                  <c:v>445</c:v>
                </c:pt>
                <c:pt idx="5">
                  <c:v>413</c:v>
                </c:pt>
                <c:pt idx="6">
                  <c:v>275</c:v>
                </c:pt>
                <c:pt idx="7">
                  <c:v>348</c:v>
                </c:pt>
                <c:pt idx="8">
                  <c:v>382</c:v>
                </c:pt>
                <c:pt idx="9">
                  <c:v>402</c:v>
                </c:pt>
                <c:pt idx="10">
                  <c:v>285</c:v>
                </c:pt>
                <c:pt idx="11">
                  <c:v>494</c:v>
                </c:pt>
                <c:pt idx="12">
                  <c:v>569</c:v>
                </c:pt>
                <c:pt idx="13">
                  <c:v>435</c:v>
                </c:pt>
                <c:pt idx="14">
                  <c:v>433</c:v>
                </c:pt>
                <c:pt idx="15">
                  <c:v>668</c:v>
                </c:pt>
                <c:pt idx="16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CF-42E7-A9BA-EB0E0C4CF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marker val="1"/>
        <c:smooth val="0"/>
        <c:axId val="997800975"/>
        <c:axId val="997798575"/>
      </c:lineChart>
      <c:catAx>
        <c:axId val="99780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97798575"/>
        <c:crosses val="autoZero"/>
        <c:auto val="1"/>
        <c:lblAlgn val="ctr"/>
        <c:lblOffset val="100"/>
        <c:noMultiLvlLbl val="0"/>
      </c:catAx>
      <c:valAx>
        <c:axId val="997798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97800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75000"/>
      </a:schemeClr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9D3714C2-3F62-4B20-A7DF-46FEEB0C93F7}" type="datetime1">
              <a:rPr lang="pt-BR" smtClean="0"/>
              <a:t>16/03/2025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DBAA5490-FD59-4087-AC7E-016E8A412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0E9FCB2-5126-4E0F-9B12-AE3B29F802A3}" type="datetime1">
              <a:rPr lang="pt-BR" smtClean="0"/>
              <a:pPr/>
              <a:t>16/03/2025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4CBCEA92-F142-4D57-B507-37BDAF44710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82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416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46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4BA41-2410-5509-935A-C25DF23CB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98254EF6-EA2C-CFEB-58E5-8821A7E97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61EBAEB-5E30-A5F5-2927-B9741938D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C7CE38F-4FA8-25E5-20D6-45A5B0195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838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7324F-8B49-6A51-B3DC-C58591909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42DB311C-20BB-A877-B88E-E9D9779937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9346EE0-982D-F196-8366-35C5E43DC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2A687580-1A86-3FD1-196C-357DE00E5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047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04882-32F7-8B9B-0C9D-33E2B849D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1A950A80-4B2F-3EDD-CB7C-55F914683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9819FB2-6E57-C462-C09E-A856C8D88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378447B3-0E0C-BDFB-1159-FB6DEAD58E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369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196D2-6195-B545-4677-4C8321E28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2379EE60-7207-534B-988C-7167076423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C6EFAF5-CCEC-4468-AA31-80A3B2DCC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36F1D317-C6CB-4B65-FD1C-6D96D7DCB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79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09F02-C813-0408-3CFC-7E3E0FC7E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92F2E4C3-626B-5000-9BE8-9AEA70CCDB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D3D599C-878C-71C3-2D67-82B9339E7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F7D0E654-10F7-FB78-98DC-C5BD6839E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893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71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 rtlCol="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266101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02834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5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9763006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04800" y="2598127"/>
            <a:ext cx="3714704" cy="2805896"/>
          </a:xfrm>
        </p:spPr>
        <p:txBody>
          <a:bodyPr lIns="91440" rIns="91440" rtlCol="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4168631" y="2598127"/>
            <a:ext cx="3840480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8158238" y="2598127"/>
            <a:ext cx="3773077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11" name="Forma livre: Forma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978729"/>
          </a:xfrm>
        </p:spPr>
        <p:txBody>
          <a:bodyPr rtlCol="0"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2879003" y="419100"/>
            <a:ext cx="9084398" cy="1870769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658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2483635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4898612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6" hasCustomPrompt="1"/>
          </p:nvPr>
        </p:nvSpPr>
        <p:spPr>
          <a:xfrm>
            <a:off x="7313589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7" hasCustomPrompt="1"/>
          </p:nvPr>
        </p:nvSpPr>
        <p:spPr>
          <a:xfrm>
            <a:off x="9728566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Retângulo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 rtlCol="0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#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0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1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imagens ou ficar online em...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805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802836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096000" cy="3092641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2" name="Espaço reservado para o número do slide 7" hidden="1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997E989-D798-4C62-8E93-3D2D613C2488}" type="slidenum">
              <a:rPr lang="en-US" smtClean="0">
                <a:solidFill>
                  <a:schemeClr val="bg1"/>
                </a:solidFill>
              </a:rPr>
              <a:pPr rtl="0"/>
              <a:t>‹nº›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129304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43" y="3425619"/>
            <a:ext cx="6097555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4443" y="1554163"/>
            <a:ext cx="6097556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80534" y="3429000"/>
            <a:ext cx="6011466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80534" y="1554163"/>
            <a:ext cx="57912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2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8266" y="3457545"/>
            <a:ext cx="6053733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50/50 layout de fotos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107099"/>
            <a:ext cx="6096000" cy="2643801"/>
          </a:xfrm>
        </p:spPr>
        <p:txBody>
          <a:bodyPr rtlCol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com nú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vre: Forma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Espaço Reservado para Rodapé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rtl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22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 rtlCol="0"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Adicionar o Título da Seção Aqui</a:t>
            </a:r>
          </a:p>
          <a:p>
            <a:pPr lvl="1" rtl="0"/>
            <a:r>
              <a:rPr lang="pt-BR" noProof="0"/>
              <a:t>1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400" b="0" i="0" u="none" strike="noStrike" kern="1200" cap="none" spc="0" normalizeH="0" noProof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Adicione uma breve frase resumida aqui sobre o título/instrução acima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rtlCol="0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rtlCol="0" anchor="ctr" anchorCtr="0">
            <a:noAutofit/>
          </a:bodyPr>
          <a:lstStyle>
            <a:lvl1pPr algn="r">
              <a:defRPr baseline="0"/>
            </a:lvl1pPr>
          </a:lstStyle>
          <a:p>
            <a:pPr rtl="0"/>
            <a:r>
              <a:rPr lang="pt-BR" noProof="0"/>
              <a:t>Imagem de Sangramento Total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429000"/>
            <a:ext cx="5960269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Título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2529923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BR" noProof="0"/>
              <a:t>EDITAR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887" y="-21143"/>
            <a:ext cx="12191998" cy="6851649"/>
          </a:xfrm>
          <a:prstGeom prst="rect">
            <a:avLst/>
          </a:prstGeom>
        </p:spPr>
      </p:pic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Caixa de Texto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| clique e </a:t>
            </a:r>
            <a:r>
              <a:rPr lang="pt-BR" sz="1050" b="1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7" name="Caixa de Texto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tx1"/>
                </a:solidFill>
              </a:rPr>
              <a:t>Neal Creative </a:t>
            </a:r>
            <a:r>
              <a:rPr lang="pt-BR" sz="9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tx1"/>
                </a:solidFill>
              </a:rPr>
              <a:t> </a:t>
            </a:r>
            <a:endParaRPr lang="pt-BR" sz="1000" b="1" noProof="0">
              <a:solidFill>
                <a:schemeClr val="tx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2037394" cy="1798732"/>
            <a:chOff x="5976075" y="3634505"/>
            <a:chExt cx="2037394" cy="179873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6900" y="4142336"/>
              <a:ext cx="829070" cy="1290901"/>
            </a:xfrm>
            <a:prstGeom prst="rect">
              <a:avLst/>
            </a:prstGeom>
          </p:spPr>
        </p:pic>
        <p:sp>
          <p:nvSpPr>
            <p:cNvPr id="10" name="Caixa de Texto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203739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DICA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use a paleta de c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ores interna com verde e amarelo para textos explicativos e destaques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8" name="Caixa de Texto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t-BR" sz="1000" b="1" noProof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2" name="Caixa de texto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| clique e </a:t>
            </a:r>
            <a:r>
              <a:rPr lang="pt-BR" sz="1100" b="1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1089529"/>
          </a:xfrm>
        </p:spPr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Caixa de texto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pt-BR" sz="1000" b="1" noProof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DE BASE DE ROS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448777" y="2768599"/>
            <a:ext cx="5208335" cy="1261884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9" name="ponto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escu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cla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 de texto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11500" noProof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pt-BR" sz="2800" noProof="0">
              <a:solidFill>
                <a:schemeClr val="accent4"/>
              </a:solidFill>
            </a:endParaRP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  <p:sp>
        <p:nvSpPr>
          <p:cNvPr id="6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escur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599498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79896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7329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975558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5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ítulo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687847" y="2302200"/>
            <a:ext cx="9932528" cy="1588127"/>
          </a:xfrm>
        </p:spPr>
        <p:txBody>
          <a:bodyPr rtlCol="0"/>
          <a:lstStyle/>
          <a:p>
            <a:pPr rtl="0"/>
            <a:r>
              <a:rPr lang="pt-BR" sz="3600" dirty="0">
                <a:solidFill>
                  <a:schemeClr val="bg1"/>
                </a:solidFill>
              </a:rPr>
              <a:t>INTEGRAÇÃO DE SISTEMAS E GESTÃO DA INFORMAÇÃO EM SAÚDE: AÇÕES DO COSEMS/MT NA REGIÃO SUDOESTE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687847" y="4774971"/>
            <a:ext cx="9693317" cy="480131"/>
          </a:xfrm>
        </p:spPr>
        <p:txBody>
          <a:bodyPr rtlCol="0"/>
          <a:lstStyle/>
          <a:p>
            <a:pPr rtl="0"/>
            <a:r>
              <a:rPr lang="pt-BR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Thacioney Junno Lima Pereira</a:t>
            </a: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1</a:t>
            </a:fld>
            <a:endParaRPr lang="pt-BR"/>
          </a:p>
        </p:txBody>
      </p:sp>
      <p:sp>
        <p:nvSpPr>
          <p:cNvPr id="18" name="Espaço Reservado para Texto 7"/>
          <p:cNvSpPr txBox="1">
            <a:spLocks/>
          </p:cNvSpPr>
          <p:nvPr/>
        </p:nvSpPr>
        <p:spPr>
          <a:xfrm>
            <a:off x="-12888" y="6197821"/>
            <a:ext cx="12192000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bg1"/>
                </a:solidFill>
              </a:rPr>
              <a:t>REGIÃO SUDOESTE MATO-GROSSENSE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DD8983A2-74B5-4BD7-F32A-A8D3AC368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93" y="188658"/>
            <a:ext cx="2964823" cy="117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2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D78AA9AC-8B3D-12A6-0DBB-2E6CB1B28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910" y="243410"/>
            <a:ext cx="2163190" cy="854254"/>
          </a:xfrm>
          <a:prstGeom prst="rect">
            <a:avLst/>
          </a:prstGeom>
        </p:spPr>
      </p:pic>
      <p:pic>
        <p:nvPicPr>
          <p:cNvPr id="8" name="Imagem 7" descr="Mapa&#10;&#10;O conteúdo gerado por IA pode estar incorreto.">
            <a:extLst>
              <a:ext uri="{FF2B5EF4-FFF2-40B4-BE49-F238E27FC236}">
                <a16:creationId xmlns:a16="http://schemas.microsoft.com/office/drawing/2014/main" id="{E76A286C-01B4-153F-3010-3217E5E45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87" y="930676"/>
            <a:ext cx="6846937" cy="57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58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493337" y="2709825"/>
            <a:ext cx="11169928" cy="2308324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2400" dirty="0">
                <a:solidFill>
                  <a:schemeClr val="tx1"/>
                </a:solidFill>
              </a:rPr>
              <a:t>	Fragilidade no registro de informações dos municípios para os procedimentos realizados através do Consórcio Intermunicipal de Saúde Vale do Guaporé, no período 2023-2024.</a:t>
            </a:r>
          </a:p>
          <a:p>
            <a:pPr indent="0" algn="just" rtl="0">
              <a:lnSpc>
                <a:spcPct val="100000"/>
              </a:lnSpc>
            </a:pPr>
            <a:r>
              <a:rPr lang="pt-BR" sz="2400" dirty="0">
                <a:solidFill>
                  <a:schemeClr val="tx1"/>
                </a:solidFill>
              </a:rPr>
              <a:t>	Necessidade de abordar a questão de modo integrado, envolvendo a Rede COSEMS, municípios e consórcio de saúde, considerando as características do território.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3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907BCBD4-3C2A-8949-9EA2-57348336C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910" y="243410"/>
            <a:ext cx="2163190" cy="854254"/>
          </a:xfrm>
          <a:prstGeom prst="rect">
            <a:avLst/>
          </a:prstGeom>
        </p:spPr>
      </p:pic>
      <p:sp>
        <p:nvSpPr>
          <p:cNvPr id="6" name="Espaço Reservado para Texto 17">
            <a:extLst>
              <a:ext uri="{FF2B5EF4-FFF2-40B4-BE49-F238E27FC236}">
                <a16:creationId xmlns:a16="http://schemas.microsoft.com/office/drawing/2014/main" id="{06458477-3F85-FE5F-4749-0F736D5FBFD8}"/>
              </a:ext>
            </a:extLst>
          </p:cNvPr>
          <p:cNvSpPr txBox="1">
            <a:spLocks/>
          </p:cNvSpPr>
          <p:nvPr/>
        </p:nvSpPr>
        <p:spPr>
          <a:xfrm>
            <a:off x="511036" y="1651393"/>
            <a:ext cx="11169928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kern="120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109538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</a:pPr>
            <a:r>
              <a:rPr lang="pt-BR" sz="2400" b="1" dirty="0">
                <a:solidFill>
                  <a:schemeClr val="tx1"/>
                </a:solidFill>
              </a:rPr>
              <a:t>CONTEXTUALIZAÇÃO / SITUAÇÃO</a:t>
            </a:r>
            <a:endParaRPr lang="pt-BR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BDAF6-122A-8B39-C155-32770C08B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7CC8CAE4-4D4A-29E2-42BE-DA06117CEC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770" y="2521984"/>
            <a:ext cx="11158194" cy="1200329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r>
              <a:rPr lang="pt-BR" sz="2400" dirty="0">
                <a:solidFill>
                  <a:schemeClr val="tx1"/>
                </a:solidFill>
              </a:rPr>
              <a:t>- Analisar as ações de registro de produção pelos municípios e CISVAG, com foco na definição de métodos de orientação para validação dos dados a partir da integração operacional dos sistemas CNES, BPA, Pentágono e SIA.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3E644796-E11A-C128-A1A4-76CC8339A8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4</a:t>
            </a:fld>
            <a:endParaRPr lang="pt-BR"/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BC83D0F5-EF00-5C36-B2BB-8C6F3ED86A2E}"/>
              </a:ext>
            </a:extLst>
          </p:cNvPr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DF55D4D1-C492-1876-0D2D-DE206DF4A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910" y="243410"/>
            <a:ext cx="2163190" cy="854254"/>
          </a:xfrm>
          <a:prstGeom prst="rect">
            <a:avLst/>
          </a:prstGeom>
        </p:spPr>
      </p:pic>
      <p:sp>
        <p:nvSpPr>
          <p:cNvPr id="4" name="Espaço Reservado para Texto 17">
            <a:extLst>
              <a:ext uri="{FF2B5EF4-FFF2-40B4-BE49-F238E27FC236}">
                <a16:creationId xmlns:a16="http://schemas.microsoft.com/office/drawing/2014/main" id="{C6F9CF7E-D9CA-9A37-CC8C-94841F48E4F8}"/>
              </a:ext>
            </a:extLst>
          </p:cNvPr>
          <p:cNvSpPr txBox="1">
            <a:spLocks/>
          </p:cNvSpPr>
          <p:nvPr/>
        </p:nvSpPr>
        <p:spPr>
          <a:xfrm>
            <a:off x="511036" y="1651393"/>
            <a:ext cx="11169928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kern="120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109538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</a:pPr>
            <a:r>
              <a:rPr lang="pt-BR" sz="2400" b="1" dirty="0">
                <a:solidFill>
                  <a:schemeClr val="tx1"/>
                </a:solidFill>
              </a:rPr>
              <a:t>OBJETIVO</a:t>
            </a:r>
            <a:endParaRPr lang="pt-BR" sz="4400" b="1" dirty="0">
              <a:solidFill>
                <a:schemeClr val="tx1"/>
              </a:solidFill>
            </a:endParaRPr>
          </a:p>
        </p:txBody>
      </p:sp>
      <p:sp>
        <p:nvSpPr>
          <p:cNvPr id="5" name="Espaço Reservado para Texto 17">
            <a:extLst>
              <a:ext uri="{FF2B5EF4-FFF2-40B4-BE49-F238E27FC236}">
                <a16:creationId xmlns:a16="http://schemas.microsoft.com/office/drawing/2014/main" id="{7ECED25D-569B-0ECE-1894-30BC473119A2}"/>
              </a:ext>
            </a:extLst>
          </p:cNvPr>
          <p:cNvSpPr txBox="1">
            <a:spLocks/>
          </p:cNvSpPr>
          <p:nvPr/>
        </p:nvSpPr>
        <p:spPr>
          <a:xfrm>
            <a:off x="1783000" y="4714195"/>
            <a:ext cx="5565529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kern="120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109538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</a:pPr>
            <a:r>
              <a:rPr lang="pt-BR" sz="2400" dirty="0">
                <a:solidFill>
                  <a:schemeClr val="tx1"/>
                </a:solidFill>
              </a:rPr>
              <a:t>Identificação das informações</a:t>
            </a:r>
          </a:p>
        </p:txBody>
      </p:sp>
      <p:sp>
        <p:nvSpPr>
          <p:cNvPr id="6" name="Espaço Reservado para Texto 17">
            <a:extLst>
              <a:ext uri="{FF2B5EF4-FFF2-40B4-BE49-F238E27FC236}">
                <a16:creationId xmlns:a16="http://schemas.microsoft.com/office/drawing/2014/main" id="{60470DB5-086E-BDCC-BBA1-5AFFD3C6ECBD}"/>
              </a:ext>
            </a:extLst>
          </p:cNvPr>
          <p:cNvSpPr txBox="1">
            <a:spLocks/>
          </p:cNvSpPr>
          <p:nvPr/>
        </p:nvSpPr>
        <p:spPr>
          <a:xfrm>
            <a:off x="112835" y="4301848"/>
            <a:ext cx="5565529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kern="120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109538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</a:pPr>
            <a:r>
              <a:rPr lang="pt-BR" sz="2400" dirty="0">
                <a:solidFill>
                  <a:schemeClr val="tx1"/>
                </a:solidFill>
              </a:rPr>
              <a:t>Análise das inconsistências</a:t>
            </a:r>
          </a:p>
        </p:txBody>
      </p:sp>
      <p:sp>
        <p:nvSpPr>
          <p:cNvPr id="10" name="Espaço Reservado para Texto 17">
            <a:extLst>
              <a:ext uri="{FF2B5EF4-FFF2-40B4-BE49-F238E27FC236}">
                <a16:creationId xmlns:a16="http://schemas.microsoft.com/office/drawing/2014/main" id="{7AE353EE-780A-15B8-8A32-5422EE537BB8}"/>
              </a:ext>
            </a:extLst>
          </p:cNvPr>
          <p:cNvSpPr txBox="1">
            <a:spLocks/>
          </p:cNvSpPr>
          <p:nvPr/>
        </p:nvSpPr>
        <p:spPr>
          <a:xfrm>
            <a:off x="3313235" y="5112215"/>
            <a:ext cx="5565529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kern="120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109538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</a:pPr>
            <a:r>
              <a:rPr lang="pt-BR" sz="2400" dirty="0">
                <a:solidFill>
                  <a:schemeClr val="tx1"/>
                </a:solidFill>
              </a:rPr>
              <a:t>Proposição de recomendações</a:t>
            </a:r>
          </a:p>
        </p:txBody>
      </p:sp>
      <p:sp>
        <p:nvSpPr>
          <p:cNvPr id="11" name="Espaço Reservado para Texto 17">
            <a:extLst>
              <a:ext uri="{FF2B5EF4-FFF2-40B4-BE49-F238E27FC236}">
                <a16:creationId xmlns:a16="http://schemas.microsoft.com/office/drawing/2014/main" id="{11F41735-1EE9-707F-9D4F-C904E8F4347D}"/>
              </a:ext>
            </a:extLst>
          </p:cNvPr>
          <p:cNvSpPr txBox="1">
            <a:spLocks/>
          </p:cNvSpPr>
          <p:nvPr/>
        </p:nvSpPr>
        <p:spPr>
          <a:xfrm>
            <a:off x="4352973" y="5538888"/>
            <a:ext cx="5565529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kern="120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109538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</a:pPr>
            <a:r>
              <a:rPr lang="pt-BR" sz="2400" dirty="0">
                <a:solidFill>
                  <a:schemeClr val="tx1"/>
                </a:solidFill>
              </a:rPr>
              <a:t>Avaliação de resultados</a:t>
            </a:r>
          </a:p>
        </p:txBody>
      </p:sp>
      <p:sp>
        <p:nvSpPr>
          <p:cNvPr id="25" name="Triângulo isósceles 24">
            <a:extLst>
              <a:ext uri="{FF2B5EF4-FFF2-40B4-BE49-F238E27FC236}">
                <a16:creationId xmlns:a16="http://schemas.microsoft.com/office/drawing/2014/main" id="{7B005F64-4597-CA78-E42C-CEADEEFE5FCC}"/>
              </a:ext>
            </a:extLst>
          </p:cNvPr>
          <p:cNvSpPr/>
          <p:nvPr/>
        </p:nvSpPr>
        <p:spPr>
          <a:xfrm rot="5400000">
            <a:off x="821947" y="4446492"/>
            <a:ext cx="277707" cy="17237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iângulo isósceles 25">
            <a:extLst>
              <a:ext uri="{FF2B5EF4-FFF2-40B4-BE49-F238E27FC236}">
                <a16:creationId xmlns:a16="http://schemas.microsoft.com/office/drawing/2014/main" id="{F9075ECA-155E-ABE5-5B69-61B6929652DD}"/>
              </a:ext>
            </a:extLst>
          </p:cNvPr>
          <p:cNvSpPr/>
          <p:nvPr/>
        </p:nvSpPr>
        <p:spPr>
          <a:xfrm rot="5400000">
            <a:off x="2289964" y="4858839"/>
            <a:ext cx="277707" cy="17237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riângulo isósceles 26">
            <a:extLst>
              <a:ext uri="{FF2B5EF4-FFF2-40B4-BE49-F238E27FC236}">
                <a16:creationId xmlns:a16="http://schemas.microsoft.com/office/drawing/2014/main" id="{8A1F7EB6-FFBF-30E6-D35A-6D383A336A2E}"/>
              </a:ext>
            </a:extLst>
          </p:cNvPr>
          <p:cNvSpPr/>
          <p:nvPr/>
        </p:nvSpPr>
        <p:spPr>
          <a:xfrm rot="5400000">
            <a:off x="3757981" y="5271186"/>
            <a:ext cx="277707" cy="17237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riângulo isósceles 27">
            <a:extLst>
              <a:ext uri="{FF2B5EF4-FFF2-40B4-BE49-F238E27FC236}">
                <a16:creationId xmlns:a16="http://schemas.microsoft.com/office/drawing/2014/main" id="{96DCB2F6-886B-8520-288D-7A708C61CAAE}"/>
              </a:ext>
            </a:extLst>
          </p:cNvPr>
          <p:cNvSpPr/>
          <p:nvPr/>
        </p:nvSpPr>
        <p:spPr>
          <a:xfrm rot="5400000">
            <a:off x="5225998" y="5683533"/>
            <a:ext cx="277707" cy="17237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569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64593-BAED-A928-9646-22D21DACE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029E8A3D-ED93-4F70-7518-C69E759C06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5</a:t>
            </a:fld>
            <a:endParaRPr lang="pt-BR"/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1534BAAB-D79F-706E-27D7-C9422B5449FC}"/>
              </a:ext>
            </a:extLst>
          </p:cNvPr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2FA65A08-EF6E-57E6-51E2-D065BC4F8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910" y="243410"/>
            <a:ext cx="2163190" cy="854254"/>
          </a:xfrm>
          <a:prstGeom prst="rect">
            <a:avLst/>
          </a:prstGeom>
        </p:spPr>
      </p:pic>
      <p:sp>
        <p:nvSpPr>
          <p:cNvPr id="10" name="Espaço Reservado para Texto 17">
            <a:extLst>
              <a:ext uri="{FF2B5EF4-FFF2-40B4-BE49-F238E27FC236}">
                <a16:creationId xmlns:a16="http://schemas.microsoft.com/office/drawing/2014/main" id="{742E20C0-42DF-DB3D-F9B5-5657F10D6521}"/>
              </a:ext>
            </a:extLst>
          </p:cNvPr>
          <p:cNvSpPr txBox="1">
            <a:spLocks/>
          </p:cNvSpPr>
          <p:nvPr/>
        </p:nvSpPr>
        <p:spPr>
          <a:xfrm>
            <a:off x="511036" y="1651393"/>
            <a:ext cx="11169928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kern="120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109538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</a:pPr>
            <a:r>
              <a:rPr lang="pt-BR" sz="2400" b="1" dirty="0">
                <a:solidFill>
                  <a:schemeClr val="tx1"/>
                </a:solidFill>
              </a:rPr>
              <a:t>ESTUDO DO CASO</a:t>
            </a:r>
            <a:endParaRPr lang="pt-BR" sz="4400" b="1" dirty="0">
              <a:solidFill>
                <a:schemeClr val="tx1"/>
              </a:solidFill>
            </a:endParaRPr>
          </a:p>
        </p:txBody>
      </p:sp>
      <p:sp>
        <p:nvSpPr>
          <p:cNvPr id="11" name="Espaço Reservado para Texto 17">
            <a:extLst>
              <a:ext uri="{FF2B5EF4-FFF2-40B4-BE49-F238E27FC236}">
                <a16:creationId xmlns:a16="http://schemas.microsoft.com/office/drawing/2014/main" id="{B325625B-FE3E-186A-D177-C3D2C24C6B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036" y="2443834"/>
            <a:ext cx="11169928" cy="3816429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2200" dirty="0">
                <a:solidFill>
                  <a:schemeClr val="tx1"/>
                </a:solidFill>
              </a:rPr>
              <a:t>	- Análise de dados coletados no período entre agosto de 2023 e dezembro de 2024 nos municípios da região que compõem o quadro de vinculados ao Consórcio Intermunicipal de Saúde Vale do Guaporé, o CISVAG.</a:t>
            </a:r>
          </a:p>
          <a:p>
            <a:pPr indent="0" algn="just" rtl="0">
              <a:lnSpc>
                <a:spcPct val="100000"/>
              </a:lnSpc>
            </a:pPr>
            <a:r>
              <a:rPr lang="pt-BR" sz="2200" dirty="0">
                <a:solidFill>
                  <a:schemeClr val="tx1"/>
                </a:solidFill>
              </a:rPr>
              <a:t>	- Informações de procedimentos (número de consultas e exames) registrados no sistema Pentágono e exportados para a integração BPA/SIA no período, bem como dados do CNES para caracterizar os estabelecimentos prestadores de serviços de saúde na região.</a:t>
            </a:r>
          </a:p>
          <a:p>
            <a:pPr indent="0" algn="just" rtl="0">
              <a:lnSpc>
                <a:spcPct val="100000"/>
              </a:lnSpc>
            </a:pPr>
            <a:r>
              <a:rPr lang="pt-BR" sz="2200" dirty="0">
                <a:solidFill>
                  <a:schemeClr val="tx1"/>
                </a:solidFill>
              </a:rPr>
              <a:t>	- Observação das práticas de operação pelos técnicos nos municípios e em outras regiões que se verificaram terem êxito na validação, com o objetivo de identificar os desafios enfrentados no registro de produção e nos processos de operacionalização dos sistemas.</a:t>
            </a:r>
          </a:p>
        </p:txBody>
      </p:sp>
    </p:spTree>
    <p:extLst>
      <p:ext uri="{BB962C8B-B14F-4D97-AF65-F5344CB8AC3E}">
        <p14:creationId xmlns:p14="http://schemas.microsoft.com/office/powerpoint/2010/main" val="2862888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A8249-5962-0079-CB51-012677538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E88EBFEB-F362-1BF6-28F9-EDAD674C9E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6</a:t>
            </a:fld>
            <a:endParaRPr lang="pt-BR"/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1D7E6154-23D3-DB8D-EBFD-D4D417407253}"/>
              </a:ext>
            </a:extLst>
          </p:cNvPr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7F49B09A-37D0-A76E-1EF1-A42D61B51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910" y="243410"/>
            <a:ext cx="2163190" cy="854254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1E96A02-CA67-8032-16D5-E5E6D1956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172816"/>
              </p:ext>
            </p:extLst>
          </p:nvPr>
        </p:nvGraphicFramePr>
        <p:xfrm>
          <a:off x="2651637" y="1779513"/>
          <a:ext cx="6888726" cy="420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3B08B7CB-416A-A5FA-7F0D-8958890A5AFE}"/>
              </a:ext>
            </a:extLst>
          </p:cNvPr>
          <p:cNvSpPr/>
          <p:nvPr/>
        </p:nvSpPr>
        <p:spPr>
          <a:xfrm>
            <a:off x="6322142" y="2487561"/>
            <a:ext cx="894735" cy="3152417"/>
          </a:xfrm>
          <a:prstGeom prst="rect">
            <a:avLst/>
          </a:prstGeom>
          <a:solidFill>
            <a:srgbClr val="DC5924">
              <a:alpha val="36000"/>
            </a:srgbClr>
          </a:solidFill>
          <a:ln w="76200">
            <a:solidFill>
              <a:srgbClr val="DC59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266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226C7-77B5-834E-B39D-64CA2A81F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0A3DACFC-56DD-0665-02BF-3B07B7647A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7</a:t>
            </a:fld>
            <a:endParaRPr lang="pt-BR"/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869BB7B4-4588-630B-C0CC-F4A3FB46E134}"/>
              </a:ext>
            </a:extLst>
          </p:cNvPr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AAC77496-F4CD-4DC6-A84B-A9CC06FD2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910" y="243410"/>
            <a:ext cx="2163190" cy="854254"/>
          </a:xfrm>
          <a:prstGeom prst="rect">
            <a:avLst/>
          </a:prstGeom>
        </p:spPr>
      </p:pic>
      <p:sp>
        <p:nvSpPr>
          <p:cNvPr id="8" name="Espaço Reservado para Texto 17">
            <a:extLst>
              <a:ext uri="{FF2B5EF4-FFF2-40B4-BE49-F238E27FC236}">
                <a16:creationId xmlns:a16="http://schemas.microsoft.com/office/drawing/2014/main" id="{EDF144C9-0FF0-B855-7C75-6CCEACB5231D}"/>
              </a:ext>
            </a:extLst>
          </p:cNvPr>
          <p:cNvSpPr txBox="1">
            <a:spLocks/>
          </p:cNvSpPr>
          <p:nvPr/>
        </p:nvSpPr>
        <p:spPr>
          <a:xfrm>
            <a:off x="511036" y="1651393"/>
            <a:ext cx="11169928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kern="120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109538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</a:pPr>
            <a:r>
              <a:rPr lang="pt-BR" sz="2400" b="1" dirty="0">
                <a:solidFill>
                  <a:schemeClr val="tx1"/>
                </a:solidFill>
              </a:rPr>
              <a:t>RESULTADOS</a:t>
            </a:r>
            <a:endParaRPr lang="pt-BR" sz="4400" b="1" dirty="0">
              <a:solidFill>
                <a:schemeClr val="tx1"/>
              </a:solidFill>
            </a:endParaRPr>
          </a:p>
        </p:txBody>
      </p:sp>
      <p:sp>
        <p:nvSpPr>
          <p:cNvPr id="10" name="Espaço Reservado para Texto 17">
            <a:extLst>
              <a:ext uri="{FF2B5EF4-FFF2-40B4-BE49-F238E27FC236}">
                <a16:creationId xmlns:a16="http://schemas.microsoft.com/office/drawing/2014/main" id="{38F93830-B3F9-5A0F-61FF-91233860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036" y="2504093"/>
            <a:ext cx="11169928" cy="3046988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2400" dirty="0">
                <a:solidFill>
                  <a:schemeClr val="tx1"/>
                </a:solidFill>
              </a:rPr>
              <a:t>	Os resultados alcançados com as ações do COSEMS/MT foram significativos no município piloto do trabalho. Houve um aumento de 20% na </a:t>
            </a:r>
          </a:p>
          <a:p>
            <a:pPr indent="0" algn="just" rtl="0">
              <a:lnSpc>
                <a:spcPct val="100000"/>
              </a:lnSpc>
            </a:pPr>
            <a:r>
              <a:rPr lang="pt-BR" sz="2400" dirty="0">
                <a:solidFill>
                  <a:schemeClr val="tx1"/>
                </a:solidFill>
              </a:rPr>
              <a:t>cobertura do registro de procedimentos aprovados após o tratamento dos registros no último semestre de 2024, comprovando a eficácia nas adequações para a operação dos registros.</a:t>
            </a:r>
          </a:p>
          <a:p>
            <a:pPr indent="0" algn="just" rtl="0">
              <a:lnSpc>
                <a:spcPct val="100000"/>
              </a:lnSpc>
            </a:pPr>
            <a:r>
              <a:rPr lang="pt-BR" sz="2400" dirty="0">
                <a:solidFill>
                  <a:schemeClr val="tx1"/>
                </a:solidFill>
              </a:rPr>
              <a:t>	Consequentemente, com informações mais precisas sobre as atividades da Atenção Especializada,  o tempo de consulta da produção foi reduzido e gestão estratégica foi melhorada.</a:t>
            </a:r>
            <a:endParaRPr lang="pt-B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31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6AD98-9CA3-E825-4BF1-C2937002B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C118CE29-C2AE-2ED8-17CD-A283A9350F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8</a:t>
            </a:fld>
            <a:endParaRPr lang="pt-BR"/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1F9075A2-DA03-E0A1-E584-AC7EAECDFA8A}"/>
              </a:ext>
            </a:extLst>
          </p:cNvPr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7C1B189-2DAF-B995-05B0-791B2F6D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43" y="0"/>
            <a:ext cx="4904552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6369D45-7B00-DEE1-6E47-1DFD0A50E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662" y="0"/>
            <a:ext cx="4943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93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9</a:t>
            </a:fld>
            <a:endParaRPr lang="pt-BR"/>
          </a:p>
        </p:txBody>
      </p:sp>
      <p:sp>
        <p:nvSpPr>
          <p:cNvPr id="17" name="Título 2"/>
          <p:cNvSpPr txBox="1">
            <a:spLocks/>
          </p:cNvSpPr>
          <p:nvPr/>
        </p:nvSpPr>
        <p:spPr>
          <a:xfrm>
            <a:off x="1542222" y="1595089"/>
            <a:ext cx="9107555" cy="7571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pt-BR" sz="4800" dirty="0">
                <a:solidFill>
                  <a:schemeClr val="bg1"/>
                </a:solidFill>
              </a:rPr>
              <a:t>COOPERAÇÃO</a:t>
            </a:r>
          </a:p>
        </p:txBody>
      </p:sp>
      <p:sp>
        <p:nvSpPr>
          <p:cNvPr id="20" name="Título 6">
            <a:extLst>
              <a:ext uri="{FF2B5EF4-FFF2-40B4-BE49-F238E27FC236}">
                <a16:creationId xmlns:a16="http://schemas.microsoft.com/office/drawing/2014/main" id="{34BDD74C-5263-464C-AA3C-D945D23978FF}"/>
              </a:ext>
            </a:extLst>
          </p:cNvPr>
          <p:cNvSpPr txBox="1">
            <a:spLocks/>
          </p:cNvSpPr>
          <p:nvPr/>
        </p:nvSpPr>
        <p:spPr>
          <a:xfrm>
            <a:off x="5826517" y="4833164"/>
            <a:ext cx="3029227" cy="927824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sz="2000" dirty="0">
                <a:solidFill>
                  <a:schemeClr val="bg1"/>
                </a:solidFill>
              </a:rPr>
              <a:t>Obrigado!!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9A7DF94-84BD-8838-2B81-6F46361CF591}"/>
              </a:ext>
            </a:extLst>
          </p:cNvPr>
          <p:cNvSpPr txBox="1"/>
          <p:nvPr/>
        </p:nvSpPr>
        <p:spPr>
          <a:xfrm>
            <a:off x="2086671" y="5302163"/>
            <a:ext cx="2771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-apple-system"/>
              </a:rPr>
              <a:t>(65) 99301-7871</a:t>
            </a:r>
            <a:br>
              <a:rPr lang="pt-BR" sz="2000" b="0" i="0" dirty="0">
                <a:solidFill>
                  <a:schemeClr val="bg1"/>
                </a:solidFill>
                <a:effectLst/>
                <a:latin typeface="-apple-system"/>
              </a:rPr>
            </a:br>
            <a:r>
              <a:rPr lang="pt-BR" sz="2000" b="0" i="0" dirty="0">
                <a:solidFill>
                  <a:schemeClr val="bg1"/>
                </a:solidFill>
                <a:effectLst/>
                <a:latin typeface="-apple-system"/>
              </a:rPr>
              <a:t>junnolima@gmail.com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681A1D0-7CD5-F59C-638F-235B52B3A27F}"/>
              </a:ext>
            </a:extLst>
          </p:cNvPr>
          <p:cNvSpPr txBox="1"/>
          <p:nvPr/>
        </p:nvSpPr>
        <p:spPr>
          <a:xfrm>
            <a:off x="1638519" y="4912482"/>
            <a:ext cx="36680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-apple-system"/>
              </a:rPr>
              <a:t>Apoio Sudoeste Mato-Grossense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442D21-6014-CF16-6B4F-5AD11B579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10" y="3258478"/>
            <a:ext cx="1814349" cy="1448999"/>
          </a:xfrm>
          <a:prstGeom prst="rect">
            <a:avLst/>
          </a:prstGeom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76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8384578_TF16401425" id="{2F6EDBBF-45A6-4ED7-A58B-60E1212A733D}" vid="{E28B2232-43BB-4B18-BC9D-5BA03EA6341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2E6351-E64A-42DD-A554-7DF75222212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Apresentações Poderosas</Template>
  <TotalTime>335</TotalTime>
  <Words>518</Words>
  <Application>Microsoft Office PowerPoint</Application>
  <PresentationFormat>Widescreen</PresentationFormat>
  <Paragraphs>45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9" baseType="lpstr">
      <vt:lpstr>-apple-system</vt:lpstr>
      <vt:lpstr>Arial</vt:lpstr>
      <vt:lpstr>Arial Black</vt:lpstr>
      <vt:lpstr>Calibri</vt:lpstr>
      <vt:lpstr>Segoe UI</vt:lpstr>
      <vt:lpstr>Segoe UI Black</vt:lpstr>
      <vt:lpstr>Segoe UI Semibold</vt:lpstr>
      <vt:lpstr>Segoe UI Semilight</vt:lpstr>
      <vt:lpstr>Wingdings</vt:lpstr>
      <vt:lpstr>Storybuilding Neal Creative</vt:lpstr>
      <vt:lpstr>INTEGRAÇÃO DE SISTEMAS E GESTÃO DA INFORMAÇÃO EM SAÚDE: AÇÕES DO COSEMS/MT NA REGIÃO SUDOESTE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Thacioney Junno Lima Pereira</cp:lastModifiedBy>
  <cp:revision>1</cp:revision>
  <dcterms:created xsi:type="dcterms:W3CDTF">2025-03-12T14:37:22Z</dcterms:created>
  <dcterms:modified xsi:type="dcterms:W3CDTF">2025-03-16T21:54:21Z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