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84" r:id="rId5"/>
    <p:sldId id="379" r:id="rId6"/>
    <p:sldId id="385" r:id="rId7"/>
    <p:sldId id="386" r:id="rId8"/>
    <p:sldId id="388" r:id="rId9"/>
    <p:sldId id="387" r:id="rId10"/>
    <p:sldId id="389" r:id="rId11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79"/>
            <p14:sldId id="385"/>
            <p14:sldId id="386"/>
            <p14:sldId id="388"/>
            <p14:sldId id="387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94" d="100"/>
          <a:sy n="94" d="100"/>
        </p:scale>
        <p:origin x="72" y="504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12/03/2025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12/03/2025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xmlns="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xmlns="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xmlns="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xmlns="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xmlns="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87847" y="2302200"/>
            <a:ext cx="9932528" cy="1311128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Título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927057" y="3982983"/>
            <a:ext cx="9693317" cy="757130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Autor/Apresentador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42" y="-518797"/>
            <a:ext cx="4619767" cy="4143916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12888" y="6197821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Município da experiência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1461156"/>
            <a:ext cx="11158194" cy="4044098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 smtClean="0">
                <a:solidFill>
                  <a:schemeClr val="tx1"/>
                </a:solidFill>
              </a:rPr>
              <a:t>Texto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1461156"/>
            <a:ext cx="11158194" cy="4044098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 smtClean="0">
                <a:solidFill>
                  <a:schemeClr val="tx1"/>
                </a:solidFill>
              </a:rPr>
              <a:t>Texto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8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1461156"/>
            <a:ext cx="11158194" cy="4044098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 smtClean="0">
                <a:solidFill>
                  <a:schemeClr val="tx1"/>
                </a:solidFill>
              </a:rPr>
              <a:t>Texto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1461156"/>
            <a:ext cx="11158194" cy="4044098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 smtClean="0">
                <a:solidFill>
                  <a:schemeClr val="tx1"/>
                </a:solidFill>
              </a:rPr>
              <a:t>Texto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0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1461156"/>
            <a:ext cx="11158194" cy="4044098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 smtClean="0">
                <a:solidFill>
                  <a:schemeClr val="tx1"/>
                </a:solidFill>
              </a:rPr>
              <a:t>Texto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7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101405" y="868630"/>
            <a:ext cx="9107555" cy="14219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Insira aqui seu agradecimento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xmlns="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826517" y="4833164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 dirty="0" smtClean="0">
                <a:solidFill>
                  <a:schemeClr val="bg1"/>
                </a:solidFill>
              </a:rPr>
              <a:t>OBRIGADO(A)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164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2025-03-12T14:37:22Z</dcterms:created>
  <dcterms:modified xsi:type="dcterms:W3CDTF">2025-03-12T17:01:23Z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