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4.xml" ContentType="application/vnd.openxmlformats-officedocument.presentationml.slideMaster+xml"/>
  <Override PartName="/ppt/slideMasters/slideMaster22.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23.xml" ContentType="application/vnd.openxmlformats-officedocument.presentationml.slideMaster+xml"/>
  <Override PartName="/ppt/slideMasters/slideMaster7.xml" ContentType="application/vnd.openxmlformats-officedocument.presentationml.slideMaster+xml"/>
  <Override PartName="/ppt/slideMasters/slideMaster24.xml" ContentType="application/vnd.openxmlformats-officedocument.presentationml.slideMaster+xml"/>
  <Override PartName="/ppt/slideMasters/slideMaster8.xml" ContentType="application/vnd.openxmlformats-officedocument.presentationml.slideMaster+xml"/>
  <Override PartName="/ppt/slideMasters/slideMaster25.xml" ContentType="application/vnd.openxmlformats-officedocument.presentationml.slideMaster+xml"/>
  <Override PartName="/ppt/slideMasters/slideMaster9.xml" ContentType="application/vnd.openxmlformats-officedocument.presentationml.slideMaster+xml"/>
  <Override PartName="/ppt/slideMasters/slideMaster26.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_rels/slideMaster1.xml.rels" ContentType="application/vnd.openxmlformats-package.relationships+xml"/>
  <Override PartName="/ppt/slideMasters/_rels/slideMaster22.xml.rels" ContentType="application/vnd.openxmlformats-package.relationships+xml"/>
  <Override PartName="/ppt/slideMasters/_rels/slideMaster2.xml.rels" ContentType="application/vnd.openxmlformats-package.relationships+xml"/>
  <Override PartName="/ppt/slideMasters/_rels/slideMaster20.xml.rels" ContentType="application/vnd.openxmlformats-package.relationships+xml"/>
  <Override PartName="/ppt/slideMasters/_rels/slideMaster3.xml.rels" ContentType="application/vnd.openxmlformats-package.relationships+xml"/>
  <Override PartName="/ppt/slideMasters/_rels/slideMaster2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23.xml.rels" ContentType="application/vnd.openxmlformats-package.relationships+xml"/>
  <Override PartName="/ppt/slideMasters/_rels/slideMaster6.xml.rels" ContentType="application/vnd.openxmlformats-package.relationships+xml"/>
  <Override PartName="/ppt/slideMasters/_rels/slideMaster24.xml.rels" ContentType="application/vnd.openxmlformats-package.relationships+xml"/>
  <Override PartName="/ppt/slideMasters/_rels/slideMaster7.xml.rels" ContentType="application/vnd.openxmlformats-package.relationships+xml"/>
  <Override PartName="/ppt/slideMasters/_rels/slideMaster25.xml.rels" ContentType="application/vnd.openxmlformats-package.relationships+xml"/>
  <Override PartName="/ppt/slideMasters/_rels/slideMaster8.xml.rels" ContentType="application/vnd.openxmlformats-package.relationships+xml"/>
  <Override PartName="/ppt/slideMasters/_rels/slideMaster26.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slideMasters/_rels/slideMaster27.xml.rels" ContentType="application/vnd.openxmlformats-package.relationships+xml"/>
  <Override PartName="/ppt/slideMasters/_rels/slideMaster28.xml.rels" ContentType="application/vnd.openxmlformats-package.relationships+xml"/>
  <Override PartName="/ppt/slideMasters/_rels/slideMaster29.xml.rels" ContentType="application/vnd.openxmlformats-package.relationships+xml"/>
  <Override PartName="/ppt/slideMasters/_rels/slideMaster30.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26.xml" ContentType="application/vnd.openxmlformats-officedocument.theme+xml"/>
  <Override PartName="/ppt/theme/theme1.xml" ContentType="application/vnd.openxmlformats-officedocument.theme+xml"/>
  <Override PartName="/ppt/theme/theme27.xml" ContentType="application/vnd.openxmlformats-officedocument.theme+xml"/>
  <Override PartName="/ppt/theme/theme2.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29.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Lst>
  <p:notesMasterIdLst>
    <p:notesMasterId r:id="rId32"/>
  </p:notesMasterIdLst>
  <p:sldIdLst>
    <p:sldId id="256"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Lst>
  <p:sldSz cx="12192000" cy="6858000"/>
  <p:notesSz cx="9388475" cy="7102475"/>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notesMaster" Target="notesMasters/notesMaster1.xml"/><Relationship Id="rId33" Type="http://schemas.openxmlformats.org/officeDocument/2006/relationships/slide" Target="slides/slide1.xml"/><Relationship Id="rId34" Type="http://schemas.openxmlformats.org/officeDocument/2006/relationships/slide" Target="slides/slide2.xml"/><Relationship Id="rId35" Type="http://schemas.openxmlformats.org/officeDocument/2006/relationships/slide" Target="slides/slide3.xml"/><Relationship Id="rId36" Type="http://schemas.openxmlformats.org/officeDocument/2006/relationships/slide" Target="slides/slide4.xml"/><Relationship Id="rId37" Type="http://schemas.openxmlformats.org/officeDocument/2006/relationships/slide" Target="slides/slide5.xml"/><Relationship Id="rId38" Type="http://schemas.openxmlformats.org/officeDocument/2006/relationships/slide" Target="slides/slide6.xml"/><Relationship Id="rId39" Type="http://schemas.openxmlformats.org/officeDocument/2006/relationships/slide" Target="slides/slide7.xml"/><Relationship Id="rId40" Type="http://schemas.openxmlformats.org/officeDocument/2006/relationships/slide" Target="slides/slide8.xml"/><Relationship Id="rId41" Type="http://schemas.openxmlformats.org/officeDocument/2006/relationships/slide" Target="slides/slide9.xml"/><Relationship Id="rId42" Type="http://schemas.openxmlformats.org/officeDocument/2006/relationships/slide" Target="slides/slide10.xml"/><Relationship Id="rId43" Type="http://schemas.openxmlformats.org/officeDocument/2006/relationships/slide" Target="slides/slide11.xml"/><Relationship Id="rId44" Type="http://schemas.openxmlformats.org/officeDocument/2006/relationships/slide" Target="slides/slide12.xml"/><Relationship Id="rId45" Type="http://schemas.openxmlformats.org/officeDocument/2006/relationships/slide" Target="slides/slide13.xml"/><Relationship Id="rId4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1.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pt-BR" sz="4400" spc="-1" strike="noStrike">
                <a:solidFill>
                  <a:srgbClr val="000000"/>
                </a:solidFill>
                <a:latin typeface="Arial"/>
              </a:rPr>
              <a:t>Clique para mover o slide</a:t>
            </a:r>
            <a:endParaRPr b="0" lang="pt-BR" sz="4400" spc="-1" strike="noStrike">
              <a:solidFill>
                <a:srgbClr val="000000"/>
              </a:solidFill>
              <a:latin typeface="Arial"/>
            </a:endParaRPr>
          </a:p>
        </p:txBody>
      </p:sp>
      <p:sp>
        <p:nvSpPr>
          <p:cNvPr id="7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pt-BR" sz="2000" spc="-1" strike="noStrike">
                <a:solidFill>
                  <a:srgbClr val="000000"/>
                </a:solidFill>
                <a:latin typeface="Arial"/>
              </a:rPr>
              <a:t>Clique para editar o formato de notas</a:t>
            </a:r>
            <a:endParaRPr b="0" lang="pt-BR" sz="2000" spc="-1" strike="noStrike">
              <a:solidFill>
                <a:srgbClr val="000000"/>
              </a:solidFill>
              <a:latin typeface="Arial"/>
            </a:endParaRPr>
          </a:p>
        </p:txBody>
      </p:sp>
      <p:sp>
        <p:nvSpPr>
          <p:cNvPr id="79"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pt-BR" sz="1400" spc="-1" strike="noStrike">
                <a:solidFill>
                  <a:srgbClr val="000000"/>
                </a:solidFill>
                <a:latin typeface="Times New Roman"/>
              </a:rPr>
              <a:t>&lt;cabeçalho&gt;</a:t>
            </a:r>
            <a:endParaRPr b="0" lang="pt-BR" sz="1400" spc="-1" strike="noStrike">
              <a:solidFill>
                <a:srgbClr val="000000"/>
              </a:solidFill>
              <a:latin typeface="Times New Roman"/>
            </a:endParaRPr>
          </a:p>
        </p:txBody>
      </p:sp>
      <p:sp>
        <p:nvSpPr>
          <p:cNvPr id="80" name="PlaceHolder 4"/>
          <p:cNvSpPr>
            <a:spLocks noGrp="1"/>
          </p:cNvSpPr>
          <p:nvPr>
            <p:ph type="dt" idx="20"/>
          </p:nvPr>
        </p:nvSpPr>
        <p:spPr>
          <a:xfrm>
            <a:off x="4278960" y="0"/>
            <a:ext cx="3280680" cy="534240"/>
          </a:xfrm>
          <a:prstGeom prst="rect">
            <a:avLst/>
          </a:prstGeom>
          <a:noFill/>
          <a:ln w="0">
            <a:noFill/>
          </a:ln>
        </p:spPr>
        <p:txBody>
          <a:bodyPr lIns="0" rIns="0" tIns="0" bIns="0" anchor="t">
            <a:noAutofit/>
          </a:bodyPr>
          <a:lstStyle>
            <a:lvl1pPr indent="0" algn="r">
              <a:buNone/>
              <a:defRPr b="0" lang="pt-BR" sz="1400" spc="-1" strike="noStrike">
                <a:solidFill>
                  <a:srgbClr val="000000"/>
                </a:solidFill>
                <a:latin typeface="Times New Roman"/>
              </a:defRPr>
            </a:lvl1pPr>
          </a:lstStyle>
          <a:p>
            <a:pPr indent="0" algn="r">
              <a:buNone/>
            </a:pPr>
            <a:r>
              <a:rPr b="0" lang="pt-BR" sz="1400" spc="-1" strike="noStrike">
                <a:solidFill>
                  <a:srgbClr val="000000"/>
                </a:solidFill>
                <a:latin typeface="Times New Roman"/>
              </a:rPr>
              <a:t>&lt;data/hora&gt;</a:t>
            </a:r>
            <a:endParaRPr b="0" lang="pt-BR" sz="1400" spc="-1" strike="noStrike">
              <a:solidFill>
                <a:srgbClr val="000000"/>
              </a:solidFill>
              <a:latin typeface="Times New Roman"/>
            </a:endParaRPr>
          </a:p>
        </p:txBody>
      </p:sp>
      <p:sp>
        <p:nvSpPr>
          <p:cNvPr id="81" name="PlaceHolder 5"/>
          <p:cNvSpPr>
            <a:spLocks noGrp="1"/>
          </p:cNvSpPr>
          <p:nvPr>
            <p:ph type="ftr" idx="21"/>
          </p:nvPr>
        </p:nvSpPr>
        <p:spPr>
          <a:xfrm>
            <a:off x="0" y="10157400"/>
            <a:ext cx="3280680" cy="534240"/>
          </a:xfrm>
          <a:prstGeom prst="rect">
            <a:avLst/>
          </a:prstGeom>
          <a:noFill/>
          <a:ln w="0">
            <a:noFill/>
          </a:ln>
        </p:spPr>
        <p:txBody>
          <a:bodyPr lIns="0" rIns="0" tIns="0" bIns="0" anchor="b">
            <a:noAutofit/>
          </a:bodyPr>
          <a:lstStyle>
            <a:lvl1pPr indent="0">
              <a:buNone/>
              <a:defRPr b="0" lang="pt-BR" sz="1400" spc="-1" strike="noStrike">
                <a:solidFill>
                  <a:srgbClr val="000000"/>
                </a:solidFill>
                <a:latin typeface="Times New Roman"/>
              </a:defRPr>
            </a:lvl1pPr>
          </a:lstStyle>
          <a:p>
            <a:pPr indent="0">
              <a:buNone/>
            </a:pPr>
            <a:r>
              <a:rPr b="0" lang="pt-BR" sz="1400" spc="-1" strike="noStrike">
                <a:solidFill>
                  <a:srgbClr val="000000"/>
                </a:solidFill>
                <a:latin typeface="Times New Roman"/>
              </a:rPr>
              <a:t>&lt;rodapé&gt;</a:t>
            </a:r>
            <a:endParaRPr b="0" lang="pt-BR" sz="1400" spc="-1" strike="noStrike">
              <a:solidFill>
                <a:srgbClr val="000000"/>
              </a:solidFill>
              <a:latin typeface="Times New Roman"/>
            </a:endParaRPr>
          </a:p>
        </p:txBody>
      </p:sp>
      <p:sp>
        <p:nvSpPr>
          <p:cNvPr id="82" name="PlaceHolder 6"/>
          <p:cNvSpPr>
            <a:spLocks noGrp="1"/>
          </p:cNvSpPr>
          <p:nvPr>
            <p:ph type="sldNum" idx="22"/>
          </p:nvPr>
        </p:nvSpPr>
        <p:spPr>
          <a:xfrm>
            <a:off x="4278960" y="10157400"/>
            <a:ext cx="3280680" cy="534240"/>
          </a:xfrm>
          <a:prstGeom prst="rect">
            <a:avLst/>
          </a:prstGeom>
          <a:noFill/>
          <a:ln w="0">
            <a:noFill/>
          </a:ln>
        </p:spPr>
        <p:txBody>
          <a:bodyPr lIns="0" rIns="0" tIns="0" bIns="0" anchor="b">
            <a:noAutofit/>
          </a:bodyPr>
          <a:lstStyle>
            <a:lvl1pPr indent="0" algn="r">
              <a:buNone/>
              <a:defRPr b="0" lang="pt-BR" sz="1400" spc="-1" strike="noStrike">
                <a:solidFill>
                  <a:srgbClr val="000000"/>
                </a:solidFill>
                <a:latin typeface="Times New Roman"/>
              </a:defRPr>
            </a:lvl1pPr>
          </a:lstStyle>
          <a:p>
            <a:pPr indent="0" algn="r">
              <a:buNone/>
            </a:pPr>
            <a:fld id="{D97287AC-47E2-4B73-8EC4-01A270413B5D}" type="slidenum">
              <a:rPr b="0" lang="pt-BR" sz="1400" spc="-1" strike="noStrike">
                <a:solidFill>
                  <a:srgbClr val="000000"/>
                </a:solidFill>
                <a:latin typeface="Times New Roman"/>
              </a:rPr>
              <a:t>&lt;número&gt;</a:t>
            </a:fld>
            <a:endParaRPr b="0" lang="pt-B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ldImg"/>
          </p:nvPr>
        </p:nvSpPr>
        <p:spPr>
          <a:xfrm>
            <a:off x="2563920" y="887400"/>
            <a:ext cx="4259160" cy="2395440"/>
          </a:xfrm>
          <a:prstGeom prst="rect">
            <a:avLst/>
          </a:prstGeom>
          <a:ln w="0">
            <a:noFill/>
          </a:ln>
        </p:spPr>
      </p:sp>
      <p:sp>
        <p:nvSpPr>
          <p:cNvPr id="163"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0">
              <a:lnSpc>
                <a:spcPct val="100000"/>
              </a:lnSpc>
              <a:buNone/>
              <a:tabLst>
                <a:tab algn="l" pos="0"/>
              </a:tabLst>
            </a:pPr>
            <a:r>
              <a:rPr b="0" lang="pt-BR" sz="2000" spc="-1" strike="noStrike">
                <a:solidFill>
                  <a:srgbClr val="000000"/>
                </a:solidFill>
                <a:latin typeface="Arial"/>
              </a:rPr>
              <a:t>Para usar este slide de animação de título com uma nova imagem, basta 1) mover a forma semitransparente superior para o lado, 2) excluir a imagem do espaço reservado, 3) clicar no ícone da imagem para adicionar uma nova imagem, 4) mover a forma semitransparente de volta à posição original, 5) atualizar o texto no slide. </a:t>
            </a:r>
            <a:endParaRPr b="0" lang="pt-BR" sz="2000" spc="-1" strike="noStrike">
              <a:solidFill>
                <a:srgbClr val="000000"/>
              </a:solidFill>
              <a:latin typeface="Arial"/>
            </a:endParaRPr>
          </a:p>
          <a:p>
            <a:pPr marL="216000" indent="0">
              <a:lnSpc>
                <a:spcPct val="100000"/>
              </a:lnSpc>
              <a:buNone/>
              <a:tabLst>
                <a:tab algn="l" pos="0"/>
              </a:tabLst>
            </a:pPr>
            <a:endParaRPr b="0" lang="pt-BR" sz="2000" spc="-1" strike="noStrike">
              <a:solidFill>
                <a:srgbClr val="000000"/>
              </a:solidFill>
              <a:latin typeface="Arial"/>
            </a:endParaRPr>
          </a:p>
        </p:txBody>
      </p:sp>
      <p:sp>
        <p:nvSpPr>
          <p:cNvPr id="164" name="PlaceHolder 3"/>
          <p:cNvSpPr>
            <a:spLocks noGrp="1"/>
          </p:cNvSpPr>
          <p:nvPr>
            <p:ph type="sldNum" idx="35"/>
          </p:nvPr>
        </p:nvSpPr>
        <p:spPr>
          <a:xfrm>
            <a:off x="5317920" y="6746040"/>
            <a:ext cx="4066560" cy="354600"/>
          </a:xfrm>
          <a:prstGeom prst="rect">
            <a:avLst/>
          </a:prstGeom>
          <a:noFill/>
          <a:ln w="0">
            <a:noFill/>
          </a:ln>
        </p:spPr>
        <p:txBody>
          <a:bodyPr lIns="94320" rIns="94320" tIns="47160" bIns="47160" anchor="b">
            <a:noAutofit/>
          </a:bodyPr>
          <a:lstStyle>
            <a:lvl1pPr indent="0" algn="r" defTabSz="914400">
              <a:lnSpc>
                <a:spcPct val="100000"/>
              </a:lnSpc>
              <a:buNone/>
              <a:tabLst>
                <a:tab algn="l" pos="0"/>
              </a:tabLst>
              <a:defRPr b="0" lang="pt-BR" sz="1200" spc="-1" strike="noStrike">
                <a:solidFill>
                  <a:schemeClr val="dk1"/>
                </a:solidFill>
                <a:latin typeface="+mn-lt"/>
                <a:ea typeface="+mn-ea"/>
              </a:defRPr>
            </a:lvl1pPr>
          </a:lstStyle>
          <a:p>
            <a:pPr indent="0" algn="r" defTabSz="914400">
              <a:lnSpc>
                <a:spcPct val="100000"/>
              </a:lnSpc>
              <a:buNone/>
              <a:tabLst>
                <a:tab algn="l" pos="0"/>
              </a:tabLst>
            </a:pPr>
            <a:fld id="{C260EB6F-108D-4D25-9A0A-5265083243B2}" type="slidenum">
              <a:rPr b="0" lang="pt-BR" sz="1200" spc="-1" strike="noStrike">
                <a:solidFill>
                  <a:schemeClr val="dk1"/>
                </a:solidFill>
                <a:latin typeface="+mn-lt"/>
                <a:ea typeface="+mn-ea"/>
              </a:rPr>
              <a:t>&lt;número&gt;</a:t>
            </a:fld>
            <a:endParaRPr b="0" lang="pt-BR"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2563920" y="887400"/>
            <a:ext cx="4259160" cy="2395440"/>
          </a:xfrm>
          <a:prstGeom prst="rect">
            <a:avLst/>
          </a:prstGeom>
          <a:ln w="0">
            <a:noFill/>
          </a:ln>
        </p:spPr>
      </p:sp>
      <p:sp>
        <p:nvSpPr>
          <p:cNvPr id="187"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88" name="PlaceHolder 3"/>
          <p:cNvSpPr>
            <a:spLocks noGrp="1"/>
          </p:cNvSpPr>
          <p:nvPr>
            <p:ph type="sldNum" idx="43"/>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BCA7957A-0230-456E-8F7A-C05280083C4A}"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2563920" y="887400"/>
            <a:ext cx="4259160" cy="2395440"/>
          </a:xfrm>
          <a:prstGeom prst="rect">
            <a:avLst/>
          </a:prstGeom>
          <a:ln w="0">
            <a:noFill/>
          </a:ln>
        </p:spPr>
      </p:sp>
      <p:sp>
        <p:nvSpPr>
          <p:cNvPr id="190"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91" name="PlaceHolder 3"/>
          <p:cNvSpPr>
            <a:spLocks noGrp="1"/>
          </p:cNvSpPr>
          <p:nvPr>
            <p:ph type="sldNum" idx="44"/>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3449F099-89B7-4196-83C0-4C7B1AA977F6}"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2563920" y="887400"/>
            <a:ext cx="4259160" cy="2395440"/>
          </a:xfrm>
          <a:prstGeom prst="rect">
            <a:avLst/>
          </a:prstGeom>
          <a:ln w="0">
            <a:noFill/>
          </a:ln>
        </p:spPr>
      </p:sp>
      <p:sp>
        <p:nvSpPr>
          <p:cNvPr id="193"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94" name="PlaceHolder 3"/>
          <p:cNvSpPr>
            <a:spLocks noGrp="1"/>
          </p:cNvSpPr>
          <p:nvPr>
            <p:ph type="sldNum" idx="45"/>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E9277A67-244C-4124-98A9-B8A565B7D78C}"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2563920" y="887400"/>
            <a:ext cx="4259160" cy="2395440"/>
          </a:xfrm>
          <a:prstGeom prst="rect">
            <a:avLst/>
          </a:prstGeom>
          <a:ln w="0">
            <a:noFill/>
          </a:ln>
        </p:spPr>
      </p:sp>
      <p:sp>
        <p:nvSpPr>
          <p:cNvPr id="196"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0">
              <a:lnSpc>
                <a:spcPct val="100000"/>
              </a:lnSpc>
              <a:buNone/>
              <a:tabLst>
                <a:tab algn="l" pos="0"/>
              </a:tabLst>
            </a:pPr>
            <a:r>
              <a:rPr b="0" lang="pt-BR" sz="2000" spc="-1" strike="noStrike">
                <a:solidFill>
                  <a:srgbClr val="000000"/>
                </a:solidFill>
                <a:latin typeface="Arial"/>
              </a:rPr>
              <a:t>Para usar este slide de animação de título com uma nova imagem, basta 1) mover a forma semitransparente superior para o lado, 2) excluir a imagem do espaço reservado, 3) clicar no ícone da imagem para adicionar uma nova imagem, 4) mover a forma semitransparente de volta à posição original, 5) atualizar o texto no slide. </a:t>
            </a:r>
            <a:endParaRPr b="0" lang="pt-BR" sz="2000" spc="-1" strike="noStrike">
              <a:solidFill>
                <a:srgbClr val="000000"/>
              </a:solidFill>
              <a:latin typeface="Arial"/>
            </a:endParaRPr>
          </a:p>
          <a:p>
            <a:pPr marL="216000" indent="0">
              <a:lnSpc>
                <a:spcPct val="100000"/>
              </a:lnSpc>
              <a:buNone/>
              <a:tabLst>
                <a:tab algn="l" pos="0"/>
              </a:tabLst>
            </a:pPr>
            <a:endParaRPr b="0" lang="pt-BR" sz="2000" spc="-1" strike="noStrike">
              <a:solidFill>
                <a:srgbClr val="000000"/>
              </a:solidFill>
              <a:latin typeface="Arial"/>
            </a:endParaRPr>
          </a:p>
        </p:txBody>
      </p:sp>
      <p:sp>
        <p:nvSpPr>
          <p:cNvPr id="197" name="PlaceHolder 3"/>
          <p:cNvSpPr>
            <a:spLocks noGrp="1"/>
          </p:cNvSpPr>
          <p:nvPr>
            <p:ph type="sldNum" idx="46"/>
          </p:nvPr>
        </p:nvSpPr>
        <p:spPr>
          <a:xfrm>
            <a:off x="5317920" y="6746040"/>
            <a:ext cx="4066560" cy="354600"/>
          </a:xfrm>
          <a:prstGeom prst="rect">
            <a:avLst/>
          </a:prstGeom>
          <a:noFill/>
          <a:ln w="0">
            <a:noFill/>
          </a:ln>
        </p:spPr>
        <p:txBody>
          <a:bodyPr lIns="94320" rIns="94320" tIns="47160" bIns="47160" anchor="b">
            <a:noAutofit/>
          </a:bodyPr>
          <a:lstStyle>
            <a:lvl1pPr indent="0" algn="r" defTabSz="914400">
              <a:lnSpc>
                <a:spcPct val="100000"/>
              </a:lnSpc>
              <a:buNone/>
              <a:tabLst>
                <a:tab algn="l" pos="0"/>
              </a:tabLst>
              <a:defRPr b="0" lang="pt-BR" sz="1200" spc="-1" strike="noStrike">
                <a:solidFill>
                  <a:schemeClr val="dk1"/>
                </a:solidFill>
                <a:latin typeface="+mn-lt"/>
                <a:ea typeface="+mn-ea"/>
              </a:defRPr>
            </a:lvl1pPr>
          </a:lstStyle>
          <a:p>
            <a:pPr indent="0" algn="r" defTabSz="914400">
              <a:lnSpc>
                <a:spcPct val="100000"/>
              </a:lnSpc>
              <a:buNone/>
              <a:tabLst>
                <a:tab algn="l" pos="0"/>
              </a:tabLst>
            </a:pPr>
            <a:fld id="{90D73072-7C86-46BE-99F4-72370D3AEEAE}" type="slidenum">
              <a:rPr b="0" lang="pt-BR" sz="1200" spc="-1" strike="noStrike">
                <a:solidFill>
                  <a:schemeClr val="dk1"/>
                </a:solidFill>
                <a:latin typeface="+mn-lt"/>
                <a:ea typeface="+mn-ea"/>
              </a:rPr>
              <a:t>&lt;número&gt;</a:t>
            </a:fld>
            <a:endParaRPr b="0" lang="pt-BR"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2563920" y="887400"/>
            <a:ext cx="4259160" cy="2395440"/>
          </a:xfrm>
          <a:prstGeom prst="rect">
            <a:avLst/>
          </a:prstGeom>
          <a:ln w="0">
            <a:noFill/>
          </a:ln>
        </p:spPr>
      </p:sp>
      <p:sp>
        <p:nvSpPr>
          <p:cNvPr id="166"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67" name="PlaceHolder 3"/>
          <p:cNvSpPr>
            <a:spLocks noGrp="1"/>
          </p:cNvSpPr>
          <p:nvPr>
            <p:ph type="sldNum" idx="36"/>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DBA877EC-6205-42EE-A230-0321C66CA6DD}"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ldImg"/>
          </p:nvPr>
        </p:nvSpPr>
        <p:spPr>
          <a:xfrm>
            <a:off x="2563920" y="887400"/>
            <a:ext cx="4259160" cy="2395440"/>
          </a:xfrm>
          <a:prstGeom prst="rect">
            <a:avLst/>
          </a:prstGeom>
          <a:ln w="0">
            <a:noFill/>
          </a:ln>
        </p:spPr>
      </p:sp>
      <p:sp>
        <p:nvSpPr>
          <p:cNvPr id="169"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70" name="PlaceHolder 3"/>
          <p:cNvSpPr>
            <a:spLocks noGrp="1"/>
          </p:cNvSpPr>
          <p:nvPr>
            <p:ph type="sldNum" idx="37"/>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15CC2CFB-BA76-4BDA-9D0F-51A2BE94D19F}"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sldImg"/>
          </p:nvPr>
        </p:nvSpPr>
        <p:spPr>
          <a:xfrm>
            <a:off x="2563920" y="887400"/>
            <a:ext cx="4259160" cy="2395440"/>
          </a:xfrm>
          <a:prstGeom prst="rect">
            <a:avLst/>
          </a:prstGeom>
          <a:ln w="0">
            <a:noFill/>
          </a:ln>
        </p:spPr>
      </p:sp>
      <p:sp>
        <p:nvSpPr>
          <p:cNvPr id="172"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73" name="PlaceHolder 3"/>
          <p:cNvSpPr>
            <a:spLocks noGrp="1"/>
          </p:cNvSpPr>
          <p:nvPr>
            <p:ph type="sldNum" idx="38"/>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F23C4556-A8D7-4662-AE89-A0DCC4BA0C16}"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2563920" y="887400"/>
            <a:ext cx="4259160" cy="2395440"/>
          </a:xfrm>
          <a:prstGeom prst="rect">
            <a:avLst/>
          </a:prstGeom>
          <a:ln w="0">
            <a:noFill/>
          </a:ln>
        </p:spPr>
      </p:sp>
      <p:sp>
        <p:nvSpPr>
          <p:cNvPr id="175"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76" name="PlaceHolder 3"/>
          <p:cNvSpPr>
            <a:spLocks noGrp="1"/>
          </p:cNvSpPr>
          <p:nvPr>
            <p:ph type="sldNum" idx="39"/>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D5D28E25-BB0D-440A-AC19-77557F8179CB}"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sldImg"/>
          </p:nvPr>
        </p:nvSpPr>
        <p:spPr>
          <a:xfrm>
            <a:off x="2563920" y="887400"/>
            <a:ext cx="4259160" cy="2395440"/>
          </a:xfrm>
          <a:prstGeom prst="rect">
            <a:avLst/>
          </a:prstGeom>
          <a:ln w="0">
            <a:noFill/>
          </a:ln>
        </p:spPr>
      </p:sp>
      <p:sp>
        <p:nvSpPr>
          <p:cNvPr id="178"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79" name="PlaceHolder 3"/>
          <p:cNvSpPr>
            <a:spLocks noGrp="1"/>
          </p:cNvSpPr>
          <p:nvPr>
            <p:ph type="sldNum" idx="40"/>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47E31B08-72CF-4E96-A4DB-6D6595D75643}"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sldImg"/>
          </p:nvPr>
        </p:nvSpPr>
        <p:spPr>
          <a:xfrm>
            <a:off x="2563920" y="887400"/>
            <a:ext cx="4259160" cy="2395440"/>
          </a:xfrm>
          <a:prstGeom prst="rect">
            <a:avLst/>
          </a:prstGeom>
          <a:ln w="0">
            <a:noFill/>
          </a:ln>
        </p:spPr>
      </p:sp>
      <p:sp>
        <p:nvSpPr>
          <p:cNvPr id="181"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82" name="PlaceHolder 3"/>
          <p:cNvSpPr>
            <a:spLocks noGrp="1"/>
          </p:cNvSpPr>
          <p:nvPr>
            <p:ph type="sldNum" idx="41"/>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AFDFCC3F-93AB-442F-BE27-D21B6B3FA11B}"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sldImg"/>
          </p:nvPr>
        </p:nvSpPr>
        <p:spPr>
          <a:xfrm>
            <a:off x="2563920" y="887400"/>
            <a:ext cx="4259160" cy="2395440"/>
          </a:xfrm>
          <a:prstGeom prst="rect">
            <a:avLst/>
          </a:prstGeom>
          <a:ln w="0">
            <a:noFill/>
          </a:ln>
        </p:spPr>
      </p:sp>
      <p:sp>
        <p:nvSpPr>
          <p:cNvPr id="184" name="PlaceHolder 2"/>
          <p:cNvSpPr>
            <a:spLocks noGrp="1"/>
          </p:cNvSpPr>
          <p:nvPr>
            <p:ph type="body"/>
          </p:nvPr>
        </p:nvSpPr>
        <p:spPr>
          <a:xfrm>
            <a:off x="938880" y="3418200"/>
            <a:ext cx="7508880" cy="2794680"/>
          </a:xfrm>
          <a:prstGeom prst="rect">
            <a:avLst/>
          </a:prstGeom>
          <a:noFill/>
          <a:ln w="0">
            <a:noFill/>
          </a:ln>
        </p:spPr>
        <p:txBody>
          <a:bodyPr lIns="94320" rIns="94320" tIns="47160" bIns="47160" anchor="t">
            <a:noAutofit/>
          </a:bodyPr>
          <a:p>
            <a:pPr marL="216000" indent="-216000">
              <a:buNone/>
            </a:pPr>
            <a:endParaRPr b="0" lang="pt-BR" sz="1800" spc="-1" strike="noStrike">
              <a:solidFill>
                <a:srgbClr val="000000"/>
              </a:solidFill>
              <a:latin typeface="Arial"/>
            </a:endParaRPr>
          </a:p>
        </p:txBody>
      </p:sp>
      <p:sp>
        <p:nvSpPr>
          <p:cNvPr id="185" name="PlaceHolder 3"/>
          <p:cNvSpPr>
            <a:spLocks noGrp="1"/>
          </p:cNvSpPr>
          <p:nvPr>
            <p:ph type="sldNum" idx="42"/>
          </p:nvPr>
        </p:nvSpPr>
        <p:spPr>
          <a:xfrm>
            <a:off x="5317920" y="6746040"/>
            <a:ext cx="4066560" cy="354600"/>
          </a:xfrm>
          <a:prstGeom prst="rect">
            <a:avLst/>
          </a:prstGeom>
          <a:noFill/>
          <a:ln w="0">
            <a:noFill/>
          </a:ln>
        </p:spPr>
        <p:txBody>
          <a:bodyPr lIns="94320" rIns="94320" tIns="47160" bIns="47160" anchor="b">
            <a:noAutofit/>
          </a:bodyPr>
          <a:lstStyle>
            <a:lvl1pPr indent="0" algn="r">
              <a:lnSpc>
                <a:spcPct val="100000"/>
              </a:lnSpc>
              <a:buNone/>
              <a:tabLst>
                <a:tab algn="l" pos="0"/>
              </a:tabLst>
              <a:defRPr b="0" lang="pt-BR" sz="1200" spc="-1" strike="noStrike">
                <a:solidFill>
                  <a:srgbClr val="000000"/>
                </a:solidFill>
                <a:latin typeface="Times New Roman"/>
              </a:defRPr>
            </a:lvl1pPr>
          </a:lstStyle>
          <a:p>
            <a:pPr indent="0" algn="r">
              <a:lnSpc>
                <a:spcPct val="100000"/>
              </a:lnSpc>
              <a:buNone/>
              <a:tabLst>
                <a:tab algn="l" pos="0"/>
              </a:tabLst>
            </a:pPr>
            <a:fld id="{489FF2D2-F1E0-4FE7-8ADA-A92BDC31EE29}" type="slidenum">
              <a:rPr b="0" lang="pt-BR" sz="1200" spc="-1" strike="noStrike">
                <a:solidFill>
                  <a:srgbClr val="000000"/>
                </a:solidFill>
                <a:latin typeface="Times New Roman"/>
              </a:rPr>
              <a:t>&lt;número&gt;</a:t>
            </a:fld>
            <a:endParaRPr b="0" lang="pt-BR"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00_TÍTULO OU TRANSIÇÃO">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50-50 Layout de Fotos à Esquerda com texto">
    <p:spTree>
      <p:nvGrpSpPr>
        <p:cNvPr id="1" name=""/>
        <p:cNvGrpSpPr/>
        <p:nvPr/>
      </p:nvGrpSpPr>
      <p:grpSpPr>
        <a:xfrm>
          <a:off x="0" y="0"/>
          <a:ext cx="0" cy="0"/>
          <a:chOff x="0" y="0"/>
          <a:chExt cx="0" cy="0"/>
        </a:xfrm>
      </p:grpSpPr>
      <p:sp>
        <p:nvSpPr>
          <p:cNvPr id="2" name="PlaceHolder 1"/>
          <p:cNvSpPr>
            <a:spLocks noGrp="1"/>
          </p:cNvSpPr>
          <p:nvPr>
            <p:ph type="sldNum" idx="9"/>
          </p:nvPr>
        </p:nvSpPr>
        <p:spPr/>
        <p:txBody>
          <a:bodyPr/>
          <a:p>
            <a:fld id="{5AC2EEDB-9571-4C05-805D-0E85ADBB65D0}" type="slidenum">
              <a:t>&lt;#&gt;</a:t>
            </a:fld>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50-50 Layout de Fotos à Esquerda com texto">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p>
            <a:fld id="{A1F8045E-F2C6-4F9A-B1CE-2C40A618CE33}" type="slidenum">
              <a:t>&lt;#&gt;</a:t>
            </a:fld>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IVISÓRIA DE SEÇÃO com número">
    <p:spTree>
      <p:nvGrpSpPr>
        <p:cNvPr id="1" name=""/>
        <p:cNvGrpSpPr/>
        <p:nvPr/>
      </p:nvGrpSpPr>
      <p:grpSpPr>
        <a:xfrm>
          <a:off x="0" y="0"/>
          <a:ext cx="0" cy="0"/>
          <a:chOff x="0" y="0"/>
          <a:chExt cx="0" cy="0"/>
        </a:xfrm>
      </p:grpSpPr>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50-50 Layout de Fotos à Esquerda com texto">
    <p:spTree>
      <p:nvGrpSpPr>
        <p:cNvPr id="1" name=""/>
        <p:cNvGrpSpPr/>
        <p:nvPr/>
      </p:nvGrpSpPr>
      <p:grpSpPr>
        <a:xfrm>
          <a:off x="0" y="0"/>
          <a:ext cx="0" cy="0"/>
          <a:chOff x="0" y="0"/>
          <a:chExt cx="0" cy="0"/>
        </a:xfrm>
      </p:grpSpPr>
      <p:sp>
        <p:nvSpPr>
          <p:cNvPr id="2" name="PlaceHolder 1"/>
          <p:cNvSpPr>
            <a:spLocks noGrp="1"/>
          </p:cNvSpPr>
          <p:nvPr>
            <p:ph type="sldNum" idx="11"/>
          </p:nvPr>
        </p:nvSpPr>
        <p:spPr/>
        <p:txBody>
          <a:bodyPr/>
          <a:p>
            <a:fld id="{4E216485-5A3F-44C8-BCC0-A76FD1ABFB0B}"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exto explicativo Sem marcadores pequenos ">
    <p:spTree>
      <p:nvGrpSpPr>
        <p:cNvPr id="1" name=""/>
        <p:cNvGrpSpPr/>
        <p:nvPr/>
      </p:nvGrpSpPr>
      <p:grpSpPr>
        <a:xfrm>
          <a:off x="0" y="0"/>
          <a:ext cx="0" cy="0"/>
          <a:chOff x="0" y="0"/>
          <a:chExt cx="0" cy="0"/>
        </a:xfrm>
      </p:grpSpPr>
      <p:sp>
        <p:nvSpPr>
          <p:cNvPr id="2" name="PlaceHolder 1"/>
          <p:cNvSpPr>
            <a:spLocks noGrp="1"/>
          </p:cNvSpPr>
          <p:nvPr>
            <p:ph type="sldNum" idx="12"/>
          </p:nvPr>
        </p:nvSpPr>
        <p:spPr/>
        <p:txBody>
          <a:bodyPr/>
          <a:p>
            <a:fld id="{CD7EDA51-FDCB-4A0E-8B6E-204968B21FB0}"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Em branco">
    <p:spTree>
      <p:nvGrpSpPr>
        <p:cNvPr id="1" name=""/>
        <p:cNvGrpSpPr/>
        <p:nvPr/>
      </p:nvGrpSpPr>
      <p:grpSpPr>
        <a:xfrm>
          <a:off x="0" y="0"/>
          <a:ext cx="0" cy="0"/>
          <a:chOff x="0" y="0"/>
          <a:chExt cx="0" cy="0"/>
        </a:xfrm>
      </p:grpSpPr>
      <p:sp>
        <p:nvSpPr>
          <p:cNvPr id="2" name="PlaceHolder 1"/>
          <p:cNvSpPr>
            <a:spLocks noGrp="1"/>
          </p:cNvSpPr>
          <p:nvPr>
            <p:ph type="sldNum" idx="13"/>
          </p:nvPr>
        </p:nvSpPr>
        <p:spPr/>
        <p:txBody>
          <a:bodyPr/>
          <a:p>
            <a:fld id="{2CCFB31A-FB14-481A-A112-770F7536A322}"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Em branco com Imagem">
    <p:spTree>
      <p:nvGrpSpPr>
        <p:cNvPr id="1" name=""/>
        <p:cNvGrpSpPr/>
        <p:nvPr/>
      </p:nvGrpSpPr>
      <p:grpSpPr>
        <a:xfrm>
          <a:off x="0" y="0"/>
          <a:ext cx="0" cy="0"/>
          <a:chOff x="0" y="0"/>
          <a:chExt cx="0" cy="0"/>
        </a:xfrm>
      </p:grpSpPr>
      <p:sp>
        <p:nvSpPr>
          <p:cNvPr id="2" name="PlaceHolder 1"/>
          <p:cNvSpPr>
            <a:spLocks noGrp="1"/>
          </p:cNvSpPr>
          <p:nvPr>
            <p:ph type="sldNum" idx="14"/>
          </p:nvPr>
        </p:nvSpPr>
        <p:spPr/>
        <p:txBody>
          <a:bodyPr/>
          <a:p>
            <a:fld id="{57A68190-138B-4D93-8AE4-5B69D430EEC2}"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Em branco">
    <p:spTree>
      <p:nvGrpSpPr>
        <p:cNvPr id="1" name=""/>
        <p:cNvGrpSpPr/>
        <p:nvPr/>
      </p:nvGrpSpPr>
      <p:grpSpPr>
        <a:xfrm>
          <a:off x="0" y="0"/>
          <a:ext cx="0" cy="0"/>
          <a:chOff x="0" y="0"/>
          <a:chExt cx="0" cy="0"/>
        </a:xfrm>
      </p:grpSpPr>
      <p:sp>
        <p:nvSpPr>
          <p:cNvPr id="2" name="PlaceHolder 1"/>
          <p:cNvSpPr>
            <a:spLocks noGrp="1"/>
          </p:cNvSpPr>
          <p:nvPr>
            <p:ph type="sldNum" idx="15"/>
          </p:nvPr>
        </p:nvSpPr>
        <p:spPr/>
        <p:txBody>
          <a:bodyPr/>
          <a:p>
            <a:fld id="{C8DDCEA0-F0EE-46F1-A9F2-5D523311AC26}"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assos">
    <p:spTree>
      <p:nvGrpSpPr>
        <p:cNvPr id="1" name=""/>
        <p:cNvGrpSpPr/>
        <p:nvPr/>
      </p:nvGrpSpPr>
      <p:grpSpPr>
        <a:xfrm>
          <a:off x="0" y="0"/>
          <a:ext cx="0" cy="0"/>
          <a:chOff x="0" y="0"/>
          <a:chExt cx="0" cy="0"/>
        </a:xfrm>
      </p:grpSpPr>
      <p:sp>
        <p:nvSpPr>
          <p:cNvPr id="2" name="PlaceHolder 1"/>
          <p:cNvSpPr>
            <a:spLocks noGrp="1"/>
          </p:cNvSpPr>
          <p:nvPr>
            <p:ph type="sldNum" idx="16"/>
          </p:nvPr>
        </p:nvSpPr>
        <p:spPr/>
        <p:txBody>
          <a:bodyPr/>
          <a:p>
            <a:fld id="{AA9EC1CA-79B7-4BAE-B21B-DEE0B5A6E1DC}"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ÍTULO OU TRANSIÇÃO">
    <p:spTree>
      <p:nvGrpSpPr>
        <p:cNvPr id="1" name=""/>
        <p:cNvGrpSpPr/>
        <p:nvPr/>
      </p:nvGrpSpPr>
      <p:grpSpPr>
        <a:xfrm>
          <a:off x="0" y="0"/>
          <a:ext cx="0" cy="0"/>
          <a:chOff x="0" y="0"/>
          <a:chExt cx="0" cy="0"/>
        </a:xfrm>
      </p:grpSpPr>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7_Texto explicativo Sem marcadores pequenos ">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B88169BC-40CF-445A-8D66-41FE5348FDF6}" type="slidenum">
              <a:t>&lt;#&gt;</a:t>
            </a:fld>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5_Texto explicativo Sem marcadores pequenos ">
    <p:spTree>
      <p:nvGrpSpPr>
        <p:cNvPr id="1" name=""/>
        <p:cNvGrpSpPr/>
        <p:nvPr/>
      </p:nvGrpSpPr>
      <p:grpSpPr>
        <a:xfrm>
          <a:off x="0" y="0"/>
          <a:ext cx="0" cy="0"/>
          <a:chOff x="0" y="0"/>
          <a:chExt cx="0" cy="0"/>
        </a:xfrm>
      </p:grpSpPr>
      <p:sp>
        <p:nvSpPr>
          <p:cNvPr id="2" name="PlaceHolder 1"/>
          <p:cNvSpPr>
            <a:spLocks noGrp="1"/>
          </p:cNvSpPr>
          <p:nvPr>
            <p:ph type="sldNum" idx="17"/>
          </p:nvPr>
        </p:nvSpPr>
        <p:spPr/>
        <p:txBody>
          <a:bodyPr/>
          <a:p>
            <a:fld id="{12887385-B026-4DDF-9A93-696BB53ADEBE}"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IVISÓRIA DE SEÇÃO DE BASE DE ROSCA">
    <p:spTree>
      <p:nvGrpSpPr>
        <p:cNvPr id="1" name=""/>
        <p:cNvGrpSpPr/>
        <p:nvPr/>
      </p:nvGrpSpPr>
      <p:grpSpPr>
        <a:xfrm>
          <a:off x="0" y="0"/>
          <a:ext cx="0" cy="0"/>
          <a:chOff x="0" y="0"/>
          <a:chExt cx="0" cy="0"/>
        </a:xfrm>
      </p:grpSpPr>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Opção de citação escura com RECUO À ESQUERDA">
    <p:spTree>
      <p:nvGrpSpPr>
        <p:cNvPr id="1" name=""/>
        <p:cNvGrpSpPr/>
        <p:nvPr/>
      </p:nvGrpSpPr>
      <p:grpSpPr>
        <a:xfrm>
          <a:off x="0" y="0"/>
          <a:ext cx="0" cy="0"/>
          <a:chOff x="0" y="0"/>
          <a:chExt cx="0" cy="0"/>
        </a:xfrm>
      </p:grpSpPr>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Opção de citação escura CENTRALIZADA">
    <p:spTree>
      <p:nvGrpSpPr>
        <p:cNvPr id="1" name=""/>
        <p:cNvGrpSpPr/>
        <p:nvPr/>
      </p:nvGrpSpPr>
      <p:grpSpPr>
        <a:xfrm>
          <a:off x="0" y="0"/>
          <a:ext cx="0" cy="0"/>
          <a:chOff x="0" y="0"/>
          <a:chExt cx="0" cy="0"/>
        </a:xfrm>
      </p:grpSpPr>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4_Opção de citação escura com RECUO À ESQUERDA">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5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pt-BR"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Padrão">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6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adrão 1">
    <p:spTree>
      <p:nvGrpSpPr>
        <p:cNvPr id="1" name=""/>
        <p:cNvGrpSpPr/>
        <p:nvPr/>
      </p:nvGrpSpPr>
      <p:grpSpPr>
        <a:xfrm>
          <a:off x="0" y="0"/>
          <a:ext cx="0" cy="0"/>
          <a:chOff x="0" y="0"/>
          <a:chExt cx="0" cy="0"/>
        </a:xfrm>
      </p:grpSpPr>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Padrão 2">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pt-BR" sz="4400" spc="-1" strike="noStrike">
              <a:solidFill>
                <a:srgbClr val="000000"/>
              </a:solidFill>
              <a:latin typeface="Arial"/>
            </a:endParaRPr>
          </a:p>
        </p:txBody>
      </p:sp>
      <p:sp>
        <p:nvSpPr>
          <p:cNvPr id="7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pt-BR"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Opção de citação clara CENTRALIZADA">
    <p:spTree>
      <p:nvGrpSpPr>
        <p:cNvPr id="1" name=""/>
        <p:cNvGrpSpPr/>
        <p:nvPr/>
      </p:nvGrpSpPr>
      <p:grpSpPr>
        <a:xfrm>
          <a:off x="0" y="0"/>
          <a:ext cx="0" cy="0"/>
          <a:chOff x="0" y="0"/>
          <a:chExt cx="0" cy="0"/>
        </a:xfrm>
      </p:grpSpPr>
      <p:sp>
        <p:nvSpPr>
          <p:cNvPr id="2" name="PlaceHolder 1"/>
          <p:cNvSpPr>
            <a:spLocks noGrp="1"/>
          </p:cNvSpPr>
          <p:nvPr>
            <p:ph type="sldNum" idx="18"/>
          </p:nvPr>
        </p:nvSpPr>
        <p:spPr/>
        <p:txBody>
          <a:bodyPr/>
          <a:p>
            <a:fld id="{C44F40A0-C84E-42B7-A2D2-9833AE8DA62C}" type="slidenum">
              <a:t>&lt;#&gt;</a:t>
            </a:fld>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exto explicativo escuro Sem marcadores pequenos ">
    <p:spTree>
      <p:nvGrpSpPr>
        <p:cNvPr id="1" name=""/>
        <p:cNvGrpSpPr/>
        <p:nvPr/>
      </p:nvGrpSpPr>
      <p:grpSpPr>
        <a:xfrm>
          <a:off x="0" y="0"/>
          <a:ext cx="0" cy="0"/>
          <a:chOff x="0" y="0"/>
          <a:chExt cx="0" cy="0"/>
        </a:xfrm>
      </p:grpSpPr>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8_Título, 5 Pilares de texto menor">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p>
            <a:fld id="{3BB543B7-75CF-4406-A58E-A2FAAEFDA37E}" type="slidenum">
              <a:t>&lt;#&gt;</a:t>
            </a:fld>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Texto explicativo Sem marcadores pequenos ">
    <p:spTree>
      <p:nvGrpSpPr>
        <p:cNvPr id="1" name=""/>
        <p:cNvGrpSpPr/>
        <p:nvPr/>
      </p:nvGrpSpPr>
      <p:grpSpPr>
        <a:xfrm>
          <a:off x="0" y="0"/>
          <a:ext cx="0" cy="0"/>
          <a:chOff x="0" y="0"/>
          <a:chExt cx="0" cy="0"/>
        </a:xfrm>
      </p:grpSpPr>
      <p:sp>
        <p:nvSpPr>
          <p:cNvPr id="2" name="PlaceHolder 1"/>
          <p:cNvSpPr>
            <a:spLocks noGrp="1"/>
          </p:cNvSpPr>
          <p:nvPr>
            <p:ph type="sldNum" idx="19"/>
          </p:nvPr>
        </p:nvSpPr>
        <p:spPr/>
        <p:txBody>
          <a:bodyPr/>
          <a:p>
            <a:fld id="{2C2BE600-BE83-4AA1-B2AD-7BC0A28AA702}"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ítulo, 5 Pilares de texto menor">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p>
            <a:fld id="{581DF3B1-223A-46ED-9EB9-FF808E18B542}"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50-50 Layout de Fotos à Direita">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p>
            <a:fld id="{A930ADD4-8890-45D5-AD9D-A54B1A2B1D27}"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50-50 Layout de Fotos à Direita">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p>
            <a:fld id="{53097190-90DA-4DE5-A975-A4FB22710B2C}"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50-50 Layout de Fotos à Direita">
    <p:spTree>
      <p:nvGrpSpPr>
        <p:cNvPr id="1" name=""/>
        <p:cNvGrpSpPr/>
        <p:nvPr/>
      </p:nvGrpSpPr>
      <p:grpSpPr>
        <a:xfrm>
          <a:off x="0" y="0"/>
          <a:ext cx="0" cy="0"/>
          <a:chOff x="0" y="0"/>
          <a:chExt cx="0" cy="0"/>
        </a:xfrm>
      </p:grpSpPr>
      <p:sp>
        <p:nvSpPr>
          <p:cNvPr id="2" name="PlaceHolder 1"/>
          <p:cNvSpPr>
            <a:spLocks noGrp="1"/>
          </p:cNvSpPr>
          <p:nvPr>
            <p:ph type="sldNum" idx="6"/>
          </p:nvPr>
        </p:nvSpPr>
        <p:spPr/>
        <p:txBody>
          <a:bodyPr/>
          <a:p>
            <a:fld id="{CAA07131-B60D-4B98-84A3-5DB1DFCBA508}"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50-50 Layout de Fotos à Esquerda com texto">
    <p:spTree>
      <p:nvGrpSpPr>
        <p:cNvPr id="1" name=""/>
        <p:cNvGrpSpPr/>
        <p:nvPr/>
      </p:nvGrpSpPr>
      <p:grpSpPr>
        <a:xfrm>
          <a:off x="0" y="0"/>
          <a:ext cx="0" cy="0"/>
          <a:chOff x="0" y="0"/>
          <a:chExt cx="0" cy="0"/>
        </a:xfrm>
      </p:grpSpPr>
      <p:sp>
        <p:nvSpPr>
          <p:cNvPr id="2" name="PlaceHolder 1"/>
          <p:cNvSpPr>
            <a:spLocks noGrp="1"/>
          </p:cNvSpPr>
          <p:nvPr>
            <p:ph type="sldNum" idx="7"/>
          </p:nvPr>
        </p:nvSpPr>
        <p:spPr/>
        <p:txBody>
          <a:bodyPr/>
          <a:p>
            <a:fld id="{C523824B-4DFD-4BB4-804C-09B45391F54C}"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5_50-50 Layout de Fotos à Esquerda com texto">
    <p:spTree>
      <p:nvGrpSpPr>
        <p:cNvPr id="1" name=""/>
        <p:cNvGrpSpPr/>
        <p:nvPr/>
      </p:nvGrpSpPr>
      <p:grpSpPr>
        <a:xfrm>
          <a:off x="0" y="0"/>
          <a:ext cx="0" cy="0"/>
          <a:chOff x="0" y="0"/>
          <a:chExt cx="0" cy="0"/>
        </a:xfrm>
      </p:grpSpPr>
      <p:sp>
        <p:nvSpPr>
          <p:cNvPr id="2" name="PlaceHolder 1"/>
          <p:cNvSpPr>
            <a:spLocks noGrp="1"/>
          </p:cNvSpPr>
          <p:nvPr>
            <p:ph type="sldNum" idx="8"/>
          </p:nvPr>
        </p:nvSpPr>
        <p:spPr/>
        <p:txBody>
          <a:bodyPr/>
          <a:p>
            <a:fld id="{5A44370E-2E3C-47E4-B2DD-9913461DA04A}"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png"/><Relationship Id="rId3" Type="http://schemas.openxmlformats.org/officeDocument/2006/relationships/hyperlink" Target="https://nealanalytics.com/creative/" TargetMode="External"/><Relationship Id="rId4" Type="http://schemas.openxmlformats.org/officeDocument/2006/relationships/hyperlink" Target="http://www.nealanalytics.com/neal-creative/templates/" TargetMode="External"/><Relationship Id="rId5" Type="http://schemas.openxmlformats.org/officeDocument/2006/relationships/image" Target="../media/image2.png"/><Relationship Id="rId6"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hyperlink" Target="http://www.nealanalytics.com/neal-creative/templates/" TargetMode="External"/><Relationship Id="rId3"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hyperlink" Target="https://nealanalytics.com/creative/" TargetMode="External"/><Relationship Id="rId3" Type="http://schemas.openxmlformats.org/officeDocument/2006/relationships/hyperlink" Target="http://www.nealanalytics.com/neal-creative/templates/" TargetMode="External"/><Relationship Id="rId4"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slideLayout" Target="../slideLayouts/slideLayout30.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alpha val="44000"/>
          </a:srgbClr>
        </a:solidFill>
      </p:bgPr>
    </p:bg>
    <p:spTree>
      <p:nvGrpSpPr>
        <p:cNvPr id="1" name=""/>
        <p:cNvGrpSpPr/>
        <p:nvPr/>
      </p:nvGrpSpPr>
      <p:grpSpPr>
        <a:xfrm>
          <a:off x="0" y="0"/>
          <a:ext cx="0" cy="0"/>
          <a:chOff x="0" y="0"/>
          <a:chExt cx="0" cy="0"/>
        </a:xfrm>
      </p:grpSpPr>
      <p:sp>
        <p:nvSpPr>
          <p:cNvPr id="0" name="Oval 17"/>
          <p:cNvSpPr/>
          <p:nvPr/>
        </p:nvSpPr>
        <p:spPr>
          <a:xfrm>
            <a:off x="1220040" y="-739440"/>
            <a:ext cx="9105840" cy="90327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 name="Oval 18"/>
          <p:cNvSpPr/>
          <p:nvPr/>
        </p:nvSpPr>
        <p:spPr>
          <a:xfrm>
            <a:off x="1220040" y="-739440"/>
            <a:ext cx="9105840" cy="90327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2" name="Oval 20"/>
          <p:cNvSpPr/>
          <p:nvPr/>
        </p:nvSpPr>
        <p:spPr>
          <a:xfrm>
            <a:off x="5907600" y="3214080"/>
            <a:ext cx="2804040" cy="27813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3" name="Oval 21"/>
          <p:cNvSpPr/>
          <p:nvPr/>
        </p:nvSpPr>
        <p:spPr>
          <a:xfrm>
            <a:off x="5907600" y="3214080"/>
            <a:ext cx="2804040" cy="27813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2" name="PlaceHolder 1"/>
          <p:cNvSpPr>
            <a:spLocks noGrp="1"/>
          </p:cNvSpPr>
          <p:nvPr>
            <p:ph type="sldNum" idx="9"/>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CEE0052B-8E5E-4807-A51A-D2E28CD97991}"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3" name="PlaceHolder 1"/>
          <p:cNvSpPr>
            <a:spLocks noGrp="1"/>
          </p:cNvSpPr>
          <p:nvPr>
            <p:ph type="sldNum" idx="10"/>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018B7589-D4CE-46E2-9AA5-4A679CFA45C9}"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4" name="Forma livre: Forma 18"/>
          <p:cNvSpPr/>
          <p:nvPr/>
        </p:nvSpPr>
        <p:spPr>
          <a:xfrm>
            <a:off x="3803760" y="-65160"/>
            <a:ext cx="4582800" cy="2296080"/>
          </a:xfrm>
          <a:custGeom>
            <a:avLst/>
            <a:gdLst>
              <a:gd name="textAreaLeft" fmla="*/ 0 w 4582800"/>
              <a:gd name="textAreaRight" fmla="*/ 4584600 w 4582800"/>
              <a:gd name="textAreaTop" fmla="*/ 0 h 2296080"/>
              <a:gd name="textAreaBottom" fmla="*/ 2297880 h 2296080"/>
            </a:gdLst>
            <a:ahLst/>
            <a:rect l="textAreaLeft" t="textAreaTop" r="textAreaRight" b="textAreaBottom"/>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a:noFill/>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ffffff"/>
              </a:solidFill>
              <a:latin typeface="Segoe UI"/>
            </a:endParaRPr>
          </a:p>
        </p:txBody>
      </p:sp>
      <p:sp>
        <p:nvSpPr>
          <p:cNvPr id="25" name="Espaço Reservado para Rodapé 4"/>
          <p:cNvSpPr/>
          <p:nvPr/>
        </p:nvSpPr>
        <p:spPr>
          <a:xfrm>
            <a:off x="4038480" y="6356520"/>
            <a:ext cx="4113000" cy="3632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tabLst>
                <a:tab algn="l" pos="0"/>
              </a:tabLst>
            </a:pPr>
            <a:endParaRPr b="0" lang="pt-BR" sz="1100" spc="-1" strike="noStrike">
              <a:solidFill>
                <a:srgbClr val="ffffff"/>
              </a:solidFill>
              <a:latin typeface="Segoe UI"/>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6" name="PlaceHolder 1"/>
          <p:cNvSpPr>
            <a:spLocks noGrp="1"/>
          </p:cNvSpPr>
          <p:nvPr>
            <p:ph type="sldNum" idx="11"/>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lt1"/>
                </a:solidFill>
                <a:latin typeface="Segoe UI"/>
              </a:defRPr>
            </a:lvl1pPr>
          </a:lstStyle>
          <a:p>
            <a:pPr indent="0" algn="r" defTabSz="914400">
              <a:lnSpc>
                <a:spcPct val="100000"/>
              </a:lnSpc>
              <a:buNone/>
              <a:tabLst>
                <a:tab algn="l" pos="0"/>
              </a:tabLst>
            </a:pPr>
            <a:fld id="{AF4FD350-9D34-411A-B9A4-CAE8AB65D6D2}" type="slidenum">
              <a:rPr b="0" lang="pt-BR" sz="1200" spc="-1" strike="noStrike">
                <a:solidFill>
                  <a:schemeClr val="lt1"/>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3"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7" name="Retângulo 9"/>
          <p:cNvSpPr/>
          <p:nvPr/>
        </p:nvSpPr>
        <p:spPr>
          <a:xfrm>
            <a:off x="0" y="0"/>
            <a:ext cx="12190320" cy="29728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28" name="PlaceHolder 1"/>
          <p:cNvSpPr>
            <a:spLocks noGrp="1"/>
          </p:cNvSpPr>
          <p:nvPr>
            <p:ph type="sldNum" idx="12"/>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F7678AC0-4D44-4932-A3EB-3C69D98B2EAB}"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alpha val="44000"/>
          </a:srgbClr>
        </a:solidFill>
      </p:bgPr>
    </p:bg>
    <p:spTree>
      <p:nvGrpSpPr>
        <p:cNvPr id="1" name=""/>
        <p:cNvGrpSpPr/>
        <p:nvPr/>
      </p:nvGrpSpPr>
      <p:grpSpPr>
        <a:xfrm>
          <a:off x="0" y="0"/>
          <a:ext cx="0" cy="0"/>
          <a:chOff x="0" y="0"/>
          <a:chExt cx="0" cy="0"/>
        </a:xfrm>
      </p:grpSpPr>
      <p:sp>
        <p:nvSpPr>
          <p:cNvPr id="29" name="PlaceHolder 1"/>
          <p:cNvSpPr>
            <a:spLocks noGrp="1"/>
          </p:cNvSpPr>
          <p:nvPr>
            <p:ph type="sldNum" idx="13"/>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9A0282EE-70FB-4CA6-A8D4-80F02C51B7DC}" type="slidenum">
              <a:rPr b="0" lang="pt-BR" sz="1200" spc="-1" strike="noStrike">
                <a:solidFill>
                  <a:schemeClr val="dk2"/>
                </a:solidFill>
                <a:latin typeface="Segoe UI"/>
              </a:rPr>
              <a:t>&lt;número&gt;</a:t>
            </a:fld>
            <a:endParaRPr b="0" lang="pt-BR" sz="1200" spc="-1" strike="noStrike">
              <a:solidFill>
                <a:srgbClr val="ffffff"/>
              </a:solidFill>
              <a:latin typeface="Times New Roman"/>
            </a:endParaRPr>
          </a:p>
        </p:txBody>
      </p:sp>
      <p:sp>
        <p:nvSpPr>
          <p:cNvPr id="30"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pt-BR" sz="4400" spc="-1" strike="noStrike">
                <a:solidFill>
                  <a:srgbClr val="ffffff"/>
                </a:solidFill>
                <a:latin typeface="Arial"/>
              </a:rPr>
              <a:t>Clique para editar o formato do texto do título</a:t>
            </a:r>
            <a:endParaRPr b="0" lang="pt-BR" sz="4400" spc="-1" strike="noStrike">
              <a:solidFill>
                <a:srgbClr val="ffffff"/>
              </a:solidFill>
              <a:latin typeface="Arial"/>
            </a:endParaRPr>
          </a:p>
        </p:txBody>
      </p:sp>
      <p:sp>
        <p:nvSpPr>
          <p:cNvPr id="31"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pt-BR" sz="3200" spc="-1" strike="noStrike">
                <a:solidFill>
                  <a:srgbClr val="ffffff"/>
                </a:solidFill>
                <a:latin typeface="Arial"/>
              </a:rPr>
              <a:t>Clique para editar o formato de texto dos tópicos</a:t>
            </a:r>
            <a:endParaRPr b="0" lang="pt-BR"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pt-BR" sz="2800" spc="-1" strike="noStrike">
                <a:solidFill>
                  <a:srgbClr val="ffffff"/>
                </a:solidFill>
                <a:latin typeface="Arial"/>
              </a:rPr>
              <a:t>2.º nível de tópicos</a:t>
            </a:r>
            <a:endParaRPr b="0" lang="pt-BR"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pt-BR" sz="2400" spc="-1" strike="noStrike">
                <a:solidFill>
                  <a:srgbClr val="ffffff"/>
                </a:solidFill>
                <a:latin typeface="Arial"/>
              </a:rPr>
              <a:t>3.º nível de tópicos</a:t>
            </a:r>
            <a:endParaRPr b="0" lang="pt-BR"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pt-BR" sz="2000" spc="-1" strike="noStrike">
                <a:solidFill>
                  <a:srgbClr val="ffffff"/>
                </a:solidFill>
                <a:latin typeface="Arial"/>
              </a:rPr>
              <a:t>4.º nível de tópicos</a:t>
            </a:r>
            <a:endParaRPr b="0" lang="pt-BR"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pt-BR" sz="2000" spc="-1" strike="noStrike">
                <a:solidFill>
                  <a:srgbClr val="ffffff"/>
                </a:solidFill>
                <a:latin typeface="Arial"/>
              </a:rPr>
              <a:t>5.º nível de tópicos</a:t>
            </a:r>
            <a:endParaRPr b="0" lang="pt-BR"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pt-BR" sz="2000" spc="-1" strike="noStrike">
                <a:solidFill>
                  <a:srgbClr val="ffffff"/>
                </a:solidFill>
                <a:latin typeface="Arial"/>
              </a:rPr>
              <a:t>6.º nível de tópicos</a:t>
            </a:r>
            <a:endParaRPr b="0" lang="pt-BR"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pt-BR" sz="2000" spc="-1" strike="noStrike">
                <a:solidFill>
                  <a:srgbClr val="ffffff"/>
                </a:solidFill>
                <a:latin typeface="Arial"/>
              </a:rPr>
              <a:t>7.º nível de tópicos</a:t>
            </a:r>
            <a:endParaRPr b="0" lang="pt-BR"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77"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32" name="PlaceHolder 1"/>
          <p:cNvSpPr>
            <a:spLocks noGrp="1"/>
          </p:cNvSpPr>
          <p:nvPr>
            <p:ph type="sldNum" idx="14"/>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CC0E4D66-2226-44C5-ACDD-F48B5C2F5760}"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9"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33" name="PlaceHolder 1"/>
          <p:cNvSpPr>
            <a:spLocks noGrp="1"/>
          </p:cNvSpPr>
          <p:nvPr>
            <p:ph type="sldNum" idx="15"/>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3090F54C-E4C2-4D68-9169-C9F50672B7E0}"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1"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pic>
        <p:nvPicPr>
          <p:cNvPr id="34" name="Imagem 4" descr=""/>
          <p:cNvPicPr/>
          <p:nvPr/>
        </p:nvPicPr>
        <p:blipFill>
          <a:blip r:embed="rId2"/>
          <a:stretch/>
        </p:blipFill>
        <p:spPr>
          <a:xfrm>
            <a:off x="-12960" y="-21240"/>
            <a:ext cx="12190320" cy="6849720"/>
          </a:xfrm>
          <a:prstGeom prst="rect">
            <a:avLst/>
          </a:prstGeom>
          <a:ln w="0">
            <a:noFill/>
          </a:ln>
        </p:spPr>
      </p:pic>
      <p:sp>
        <p:nvSpPr>
          <p:cNvPr id="35" name="Caixa de Texto 5">
            <a:hlinkClick r:id="rId3"/>
          </p:cNvPr>
          <p:cNvSpPr/>
          <p:nvPr/>
        </p:nvSpPr>
        <p:spPr>
          <a:xfrm>
            <a:off x="4961160" y="93960"/>
            <a:ext cx="2267640" cy="314640"/>
          </a:xfrm>
          <a:prstGeom prst="roundRect">
            <a:avLst>
              <a:gd name="adj" fmla="val 50000"/>
            </a:avLst>
          </a:prstGeom>
          <a:solidFill>
            <a:schemeClr val="accent4"/>
          </a:solidFill>
          <a:ln w="0">
            <a:noFill/>
          </a:ln>
        </p:spPr>
        <p:style>
          <a:lnRef idx="0"/>
          <a:fillRef idx="0"/>
          <a:effectRef idx="0"/>
          <a:fontRef idx="minor"/>
        </p:style>
        <p:txBody>
          <a:bodyPr lIns="0" rIns="0" tIns="45000" bIns="45000" anchor="ctr">
            <a:noAutofit/>
          </a:bodyPr>
          <a:p>
            <a:pPr algn="ctr" defTabSz="914400">
              <a:lnSpc>
                <a:spcPct val="100000"/>
              </a:lnSpc>
              <a:tabLst>
                <a:tab algn="l" pos="0"/>
              </a:tabLst>
            </a:pPr>
            <a:r>
              <a:rPr b="0" lang="pt-BR" sz="1050" spc="-1" strike="noStrike">
                <a:solidFill>
                  <a:schemeClr val="dk1"/>
                </a:solidFill>
                <a:latin typeface="Segoe UI"/>
              </a:rPr>
              <a:t>Neal Creative | clique e </a:t>
            </a:r>
            <a:r>
              <a:rPr b="1" lang="pt-BR" sz="1050" spc="-1" strike="noStrike">
                <a:solidFill>
                  <a:schemeClr val="dk1"/>
                </a:solidFill>
                <a:latin typeface="Segoe UI"/>
              </a:rPr>
              <a:t>Saiba mais</a:t>
            </a:r>
            <a:endParaRPr b="0" lang="pt-BR" sz="1050" spc="-1" strike="noStrike">
              <a:solidFill>
                <a:srgbClr val="000000"/>
              </a:solidFill>
              <a:latin typeface="Arial"/>
            </a:endParaRPr>
          </a:p>
        </p:txBody>
      </p:sp>
      <p:sp>
        <p:nvSpPr>
          <p:cNvPr id="36" name="Caixa de Texto 6">
            <a:hlinkClick r:id="rId4"/>
          </p:cNvPr>
          <p:cNvSpPr/>
          <p:nvPr/>
        </p:nvSpPr>
        <p:spPr>
          <a:xfrm>
            <a:off x="8640" y="6548400"/>
            <a:ext cx="1191960" cy="343080"/>
          </a:xfrm>
          <a:prstGeom prst="roundRect">
            <a:avLst>
              <a:gd name="adj" fmla="val 50000"/>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000" spc="-1" strike="noStrike">
                <a:solidFill>
                  <a:schemeClr val="dk1"/>
                </a:solidFill>
                <a:latin typeface="Segoe UI"/>
              </a:rPr>
              <a:t>Neal Creative </a:t>
            </a:r>
            <a:r>
              <a:rPr b="0" lang="pt-BR" sz="900" spc="-1" strike="noStrike">
                <a:solidFill>
                  <a:schemeClr val="dk1"/>
                </a:solidFill>
                <a:latin typeface="Segoe UI"/>
              </a:rPr>
              <a:t>©</a:t>
            </a:r>
            <a:r>
              <a:rPr b="0" lang="pt-BR" sz="1000" spc="-1" strike="noStrike">
                <a:solidFill>
                  <a:schemeClr val="dk1"/>
                </a:solidFill>
                <a:latin typeface="Segoe UI"/>
              </a:rPr>
              <a:t> </a:t>
            </a:r>
            <a:endParaRPr b="0" lang="pt-BR" sz="1000" spc="-1" strike="noStrike">
              <a:solidFill>
                <a:srgbClr val="000000"/>
              </a:solidFill>
              <a:latin typeface="Arial"/>
            </a:endParaRPr>
          </a:p>
        </p:txBody>
      </p:sp>
      <p:grpSp>
        <p:nvGrpSpPr>
          <p:cNvPr id="37" name="Grupo 7"/>
          <p:cNvGrpSpPr/>
          <p:nvPr/>
        </p:nvGrpSpPr>
        <p:grpSpPr>
          <a:xfrm>
            <a:off x="5976000" y="3634560"/>
            <a:ext cx="2035440" cy="1796760"/>
            <a:chOff x="5976000" y="3634560"/>
            <a:chExt cx="2035440" cy="1796760"/>
          </a:xfrm>
        </p:grpSpPr>
        <p:pic>
          <p:nvPicPr>
            <p:cNvPr id="38" name="Imagem 8" descr=""/>
            <p:cNvPicPr/>
            <p:nvPr/>
          </p:nvPicPr>
          <p:blipFill>
            <a:blip r:embed="rId5"/>
            <a:stretch/>
          </p:blipFill>
          <p:spPr>
            <a:xfrm>
              <a:off x="6076800" y="4142160"/>
              <a:ext cx="827280" cy="1289160"/>
            </a:xfrm>
            <a:prstGeom prst="rect">
              <a:avLst/>
            </a:prstGeom>
            <a:ln w="0">
              <a:noFill/>
            </a:ln>
          </p:spPr>
        </p:pic>
        <p:sp>
          <p:nvSpPr>
            <p:cNvPr id="39" name="Caixa de Texto 9"/>
            <p:cNvSpPr/>
            <p:nvPr/>
          </p:nvSpPr>
          <p:spPr>
            <a:xfrm>
              <a:off x="5976000" y="3634560"/>
              <a:ext cx="2035440" cy="5022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pt-BR" sz="900" spc="-1" strike="noStrike">
                  <a:solidFill>
                    <a:schemeClr val="dk1">
                      <a:lumMod val="65000"/>
                      <a:lumOff val="35000"/>
                    </a:schemeClr>
                  </a:solidFill>
                  <a:latin typeface="Segoe UI"/>
                </a:rPr>
                <a:t>DICA</a:t>
              </a:r>
              <a:r>
                <a:rPr b="0" lang="pt-BR" sz="900" spc="-1" strike="noStrike">
                  <a:solidFill>
                    <a:schemeClr val="dk1">
                      <a:lumMod val="65000"/>
                      <a:lumOff val="35000"/>
                    </a:schemeClr>
                  </a:solidFill>
                  <a:latin typeface="Calibri"/>
                </a:rPr>
                <a:t>: use a paleta de c</a:t>
              </a:r>
              <a:r>
                <a:rPr b="0" lang="pt-BR" sz="900" spc="-1" strike="noStrike">
                  <a:solidFill>
                    <a:schemeClr val="dk1">
                      <a:lumMod val="65000"/>
                      <a:lumOff val="35000"/>
                    </a:schemeClr>
                  </a:solidFill>
                  <a:latin typeface="Segoe UI"/>
                </a:rPr>
                <a:t>ores interna com verde e amarelo para textos explicativos e destaques</a:t>
              </a:r>
              <a:endParaRPr b="0" lang="pt-BR" sz="900" spc="-1" strike="noStrike">
                <a:solidFill>
                  <a:srgbClr val="000000"/>
                </a:solidFill>
                <a:latin typeface="Arial"/>
              </a:endParaRPr>
            </a:p>
          </p:txBody>
        </p:sp>
      </p:grpSp>
      <p:sp>
        <p:nvSpPr>
          <p:cNvPr id="40" name="PlaceHolder 1"/>
          <p:cNvSpPr>
            <a:spLocks noGrp="1"/>
          </p:cNvSpPr>
          <p:nvPr>
            <p:ph type="sldNum" idx="16"/>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6AF820F8-B46E-47C0-83FE-9B3D60919B34}"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3" r:id="rId6"/>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alpha val="44000"/>
          </a:srgbClr>
        </a:solidFill>
      </p:bgPr>
    </p:bg>
    <p:spTree>
      <p:nvGrpSpPr>
        <p:cNvPr id="1" name=""/>
        <p:cNvGrpSpPr/>
        <p:nvPr/>
      </p:nvGrpSpPr>
      <p:grpSpPr>
        <a:xfrm>
          <a:off x="0" y="0"/>
          <a:ext cx="0" cy="0"/>
          <a:chOff x="0" y="0"/>
          <a:chExt cx="0" cy="0"/>
        </a:xfrm>
      </p:grpSpPr>
      <p:sp>
        <p:nvSpPr>
          <p:cNvPr id="41" name="Oval 17"/>
          <p:cNvSpPr/>
          <p:nvPr/>
        </p:nvSpPr>
        <p:spPr>
          <a:xfrm>
            <a:off x="1220040" y="-739440"/>
            <a:ext cx="9105840" cy="90327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42" name="Oval 18"/>
          <p:cNvSpPr/>
          <p:nvPr/>
        </p:nvSpPr>
        <p:spPr>
          <a:xfrm>
            <a:off x="1220040" y="-739440"/>
            <a:ext cx="9105840" cy="90327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43" name="Oval 20"/>
          <p:cNvSpPr/>
          <p:nvPr/>
        </p:nvSpPr>
        <p:spPr>
          <a:xfrm>
            <a:off x="5907600" y="3214080"/>
            <a:ext cx="2804040" cy="27813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44" name="Oval 21"/>
          <p:cNvSpPr/>
          <p:nvPr/>
        </p:nvSpPr>
        <p:spPr>
          <a:xfrm>
            <a:off x="5907600" y="3214080"/>
            <a:ext cx="2804040" cy="2781360"/>
          </a:xfrm>
          <a:prstGeom prst="ellipse">
            <a:avLst/>
          </a:prstGeom>
          <a:noFill/>
          <a:ln w="19050">
            <a:solidFill>
              <a:srgbClr val="75d1ff"/>
            </a:solidFill>
            <a:miter/>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45" name="Caixa de Texto 7">
            <a:hlinkClick r:id="rId2"/>
          </p:cNvPr>
          <p:cNvSpPr/>
          <p:nvPr/>
        </p:nvSpPr>
        <p:spPr>
          <a:xfrm>
            <a:off x="200160" y="6337800"/>
            <a:ext cx="1191960" cy="343080"/>
          </a:xfrm>
          <a:prstGeom prst="roundRect">
            <a:avLst>
              <a:gd name="adj" fmla="val 50000"/>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000" spc="-1" strike="noStrike">
                <a:solidFill>
                  <a:schemeClr val="lt2">
                    <a:lumMod val="50000"/>
                  </a:schemeClr>
                </a:solidFill>
                <a:latin typeface="Segoe UI"/>
              </a:rPr>
              <a:t>Neal Creative </a:t>
            </a:r>
            <a:r>
              <a:rPr b="0" lang="pt-BR" sz="900" spc="-1" strike="noStrike">
                <a:solidFill>
                  <a:schemeClr val="lt2">
                    <a:lumMod val="50000"/>
                  </a:schemeClr>
                </a:solidFill>
                <a:latin typeface="Segoe UI"/>
              </a:rPr>
              <a:t>©</a:t>
            </a:r>
            <a:r>
              <a:rPr b="0" lang="pt-BR" sz="1000" spc="-1" strike="noStrike">
                <a:solidFill>
                  <a:schemeClr val="lt2">
                    <a:lumMod val="50000"/>
                  </a:schemeClr>
                </a:solidFill>
                <a:latin typeface="Segoe UI"/>
              </a:rPr>
              <a:t> </a:t>
            </a:r>
            <a:endParaRPr b="0" lang="pt-BR" sz="1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85"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4" name="Forma livre: Forma 13"/>
          <p:cNvSpPr/>
          <p:nvPr/>
        </p:nvSpPr>
        <p:spPr>
          <a:xfrm>
            <a:off x="129600" y="0"/>
            <a:ext cx="4739400" cy="2351520"/>
          </a:xfrm>
          <a:custGeom>
            <a:avLst/>
            <a:gdLst>
              <a:gd name="textAreaLeft" fmla="*/ 0 w 4739400"/>
              <a:gd name="textAreaRight" fmla="*/ 4741200 w 4739400"/>
              <a:gd name="textAreaTop" fmla="*/ 0 h 2351520"/>
              <a:gd name="textAreaBottom" fmla="*/ 2353320 h 235152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5" name="PlaceHolder 1"/>
          <p:cNvSpPr>
            <a:spLocks noGrp="1"/>
          </p:cNvSpPr>
          <p:nvPr>
            <p:ph type="sldNum" idx="1"/>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09CF7454-B367-4809-9EC0-71782D32351E}"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46" name="Retângulo 9"/>
          <p:cNvSpPr/>
          <p:nvPr/>
        </p:nvSpPr>
        <p:spPr>
          <a:xfrm>
            <a:off x="0" y="0"/>
            <a:ext cx="12190320" cy="29728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47" name="Caixa de texto 11">
            <a:hlinkClick r:id="rId2"/>
          </p:cNvPr>
          <p:cNvSpPr/>
          <p:nvPr/>
        </p:nvSpPr>
        <p:spPr>
          <a:xfrm>
            <a:off x="9103320" y="6298200"/>
            <a:ext cx="2437560" cy="364680"/>
          </a:xfrm>
          <a:prstGeom prst="roundRect">
            <a:avLst>
              <a:gd name="adj" fmla="val 50000"/>
            </a:avLst>
          </a:prstGeom>
          <a:solidFill>
            <a:srgbClr val="004568"/>
          </a:solid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100" spc="-1" strike="noStrike">
                <a:solidFill>
                  <a:srgbClr val="ffffff"/>
                </a:solidFill>
                <a:latin typeface="Segoe UI"/>
              </a:rPr>
              <a:t>Neal Creative | clique e </a:t>
            </a:r>
            <a:r>
              <a:rPr b="1" lang="pt-BR" sz="1100" spc="-1" strike="noStrike">
                <a:solidFill>
                  <a:srgbClr val="ffffff"/>
                </a:solidFill>
                <a:latin typeface="Segoe UI"/>
              </a:rPr>
              <a:t>Saiba mais</a:t>
            </a:r>
            <a:endParaRPr b="0" lang="pt-BR" sz="1100" spc="-1" strike="noStrike">
              <a:solidFill>
                <a:srgbClr val="ffffff"/>
              </a:solidFill>
              <a:latin typeface="Arial"/>
            </a:endParaRPr>
          </a:p>
        </p:txBody>
      </p:sp>
      <p:sp>
        <p:nvSpPr>
          <p:cNvPr id="48" name="Caixa de texto 12">
            <a:hlinkClick r:id="rId3"/>
          </p:cNvPr>
          <p:cNvSpPr/>
          <p:nvPr/>
        </p:nvSpPr>
        <p:spPr>
          <a:xfrm>
            <a:off x="200160" y="6337800"/>
            <a:ext cx="1191960" cy="343080"/>
          </a:xfrm>
          <a:prstGeom prst="roundRect">
            <a:avLst>
              <a:gd name="adj" fmla="val 50000"/>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pt-BR" sz="1000" spc="-1" strike="noStrike">
                <a:solidFill>
                  <a:schemeClr val="lt1">
                    <a:lumMod val="75000"/>
                  </a:schemeClr>
                </a:solidFill>
                <a:latin typeface="Segoe UI"/>
              </a:rPr>
              <a:t>Neal Creative </a:t>
            </a:r>
            <a:r>
              <a:rPr b="0" lang="pt-BR" sz="900" spc="-1" strike="noStrike">
                <a:solidFill>
                  <a:schemeClr val="lt1">
                    <a:lumMod val="75000"/>
                  </a:schemeClr>
                </a:solidFill>
                <a:latin typeface="Segoe UI"/>
              </a:rPr>
              <a:t>©</a:t>
            </a:r>
            <a:r>
              <a:rPr b="0" lang="pt-BR" sz="1000" spc="-1" strike="noStrike">
                <a:solidFill>
                  <a:schemeClr val="lt1">
                    <a:lumMod val="75000"/>
                  </a:schemeClr>
                </a:solidFill>
                <a:latin typeface="Segoe UI"/>
              </a:rPr>
              <a:t> </a:t>
            </a:r>
            <a:endParaRPr b="0" lang="pt-BR" sz="1000" spc="-1" strike="noStrike">
              <a:solidFill>
                <a:srgbClr val="000000"/>
              </a:solidFill>
              <a:latin typeface="Arial"/>
            </a:endParaRPr>
          </a:p>
        </p:txBody>
      </p:sp>
      <p:sp>
        <p:nvSpPr>
          <p:cNvPr id="49" name="PlaceHolder 1"/>
          <p:cNvSpPr>
            <a:spLocks noGrp="1"/>
          </p:cNvSpPr>
          <p:nvPr>
            <p:ph type="sldNum" idx="17"/>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B3609CF1-4412-415E-BF88-B707C58AEA90}"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7" r:id="rId4"/>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alpha val="44000"/>
          </a:srgbClr>
        </a:solidFill>
      </p:bgPr>
    </p:bg>
    <p:spTree>
      <p:nvGrpSpPr>
        <p:cNvPr id="1" name=""/>
        <p:cNvGrpSpPr/>
        <p:nvPr/>
      </p:nvGrpSpPr>
      <p:grpSpPr>
        <a:xfrm>
          <a:off x="0" y="0"/>
          <a:ext cx="0" cy="0"/>
          <a:chOff x="0" y="0"/>
          <a:chExt cx="0" cy="0"/>
        </a:xfrm>
      </p:grpSpPr>
      <p:sp>
        <p:nvSpPr>
          <p:cNvPr id="50" name="Oval 6"/>
          <p:cNvSpPr/>
          <p:nvPr/>
        </p:nvSpPr>
        <p:spPr>
          <a:xfrm>
            <a:off x="2861640" y="158040"/>
            <a:ext cx="6481440" cy="648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51" name="pontos"/>
          <p:cNvSpPr/>
          <p:nvPr/>
        </p:nvSpPr>
        <p:spPr>
          <a:xfrm>
            <a:off x="3448800" y="745200"/>
            <a:ext cx="5307120" cy="5307120"/>
          </a:xfrm>
          <a:prstGeom prst="ellipse">
            <a:avLst/>
          </a:prstGeom>
          <a:noFill/>
          <a:ln cap="rnd" w="184150">
            <a:solidFill>
              <a:srgbClr val="ffc000"/>
            </a:solidFill>
            <a:prstDash val="sysDot"/>
            <a:round/>
          </a:ln>
        </p:spPr>
        <p:style>
          <a:lnRef idx="0"/>
          <a:fillRef idx="0"/>
          <a:effectRef idx="0"/>
          <a:fontRef idx="minor"/>
        </p:style>
        <p:txBody>
          <a:bodyPr lIns="90000" rIns="90000" tIns="45000" bIns="45000" anchor="ctr">
            <a:noAutofit/>
          </a:bodyPr>
          <a:p>
            <a:pPr algn="ctr" defTabSz="457200">
              <a:lnSpc>
                <a:spcPct val="100000"/>
              </a:lnSpc>
              <a:tabLst>
                <a:tab algn="l" pos="0"/>
              </a:tabLst>
            </a:pPr>
            <a:endParaRPr b="0" lang="pt-BR" sz="1800" spc="-1" strike="noStrike">
              <a:solidFill>
                <a:srgbClr val="ffffff"/>
              </a:solidFill>
              <a:latin typeface="Calibri"/>
            </a:endParaRPr>
          </a:p>
        </p:txBody>
      </p:sp>
    </p:spTree>
  </p:cSld>
  <p:clrMap bg1="lt1" bg2="lt2" tx1="dk1" tx2="dk2" accent1="accent1" accent2="accent2" accent3="accent3" accent4="accent4" accent5="accent5" accent6="accent6" hlink="hlink" folHlink="folHlink"/>
  <p:sldLayoutIdLst>
    <p:sldLayoutId id="2147483689" r:id="rId2"/>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52" name="Forma livre: Forma 6"/>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Tree>
  </p:cSld>
  <p:clrMap bg1="lt1" bg2="lt2" tx1="dk1" tx2="dk2" accent1="accent1" accent2="accent2" accent3="accent3" accent4="accent4" accent5="accent5" accent6="accent6" hlink="hlink" folHlink="folHlink"/>
  <p:sldLayoutIdLst>
    <p:sldLayoutId id="2147483691" r:id="rId2"/>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53" name="Forma livre: Forma 6"/>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Tree>
  </p:cSld>
  <p:clrMap bg1="lt1" bg2="lt2" tx1="dk1" tx2="dk2" accent1="accent1" accent2="accent2" accent3="accent3" accent4="accent4" accent5="accent5" accent6="accent6" hlink="hlink" folHlink="folHlink"/>
  <p:sldLayoutIdLst>
    <p:sldLayoutId id="2147483693" r:id="rId2"/>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54" name="Forma livre: Forma 6"/>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5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pt-BR" sz="1800" spc="-1" strike="noStrike">
                <a:solidFill>
                  <a:srgbClr val="000000"/>
                </a:solidFill>
                <a:latin typeface="Arial"/>
              </a:rPr>
              <a:t>Clique para editar o formato do texto do título</a:t>
            </a:r>
            <a:endParaRPr b="0" lang="pt-BR" sz="1800" spc="-1" strike="noStrike">
              <a:solidFill>
                <a:srgbClr val="000000"/>
              </a:solidFill>
              <a:latin typeface="Arial"/>
            </a:endParaRPr>
          </a:p>
        </p:txBody>
      </p:sp>
      <p:sp>
        <p:nvSpPr>
          <p:cNvPr id="56"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t-BR" sz="1800" spc="-1" strike="noStrike">
                <a:solidFill>
                  <a:srgbClr val="000000"/>
                </a:solidFill>
                <a:latin typeface="Arial"/>
              </a:rPr>
              <a:t>Clique para editar o formato de texto dos tópicos</a:t>
            </a:r>
            <a:endParaRPr b="0" lang="pt-B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t-BR" sz="1800" spc="-1" strike="noStrike">
                <a:solidFill>
                  <a:srgbClr val="000000"/>
                </a:solidFill>
                <a:latin typeface="Arial"/>
              </a:rPr>
              <a:t>2.º nível de tópicos</a:t>
            </a:r>
            <a:endParaRPr b="0" lang="pt-B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t-BR" sz="1800" spc="-1" strike="noStrike">
                <a:solidFill>
                  <a:srgbClr val="000000"/>
                </a:solidFill>
                <a:latin typeface="Arial"/>
              </a:rPr>
              <a:t>3.º nível de tópicos</a:t>
            </a:r>
            <a:endParaRPr b="0" lang="pt-B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t-BR" sz="1800" spc="-1" strike="noStrike">
                <a:solidFill>
                  <a:srgbClr val="000000"/>
                </a:solidFill>
                <a:latin typeface="Arial"/>
              </a:rPr>
              <a:t>4.º nível de tópicos</a:t>
            </a:r>
            <a:endParaRPr b="0" lang="pt-B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t-BR" sz="1800" spc="-1" strike="noStrike">
                <a:solidFill>
                  <a:srgbClr val="000000"/>
                </a:solidFill>
                <a:latin typeface="Arial"/>
              </a:rPr>
              <a:t>5.º nível de tópicos</a:t>
            </a:r>
            <a:endParaRPr b="0" lang="pt-B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t-BR" sz="1800" spc="-1" strike="noStrike">
                <a:solidFill>
                  <a:srgbClr val="000000"/>
                </a:solidFill>
                <a:latin typeface="Arial"/>
              </a:rPr>
              <a:t>6.º nível de tópicos</a:t>
            </a:r>
            <a:endParaRPr b="0" lang="pt-B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t-BR" sz="1800" spc="-1" strike="noStrike">
                <a:solidFill>
                  <a:srgbClr val="000000"/>
                </a:solidFill>
                <a:latin typeface="Arial"/>
              </a:rPr>
              <a:t>7.º nível de tópicos</a:t>
            </a:r>
            <a:endParaRPr b="0" lang="pt-BR" sz="1800" spc="-1" strike="noStrike">
              <a:solidFill>
                <a:srgbClr val="000000"/>
              </a:solidFill>
              <a:latin typeface="Arial"/>
            </a:endParaRPr>
          </a:p>
        </p:txBody>
      </p:sp>
      <p:sp>
        <p:nvSpPr>
          <p:cNvPr id="57"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t-BR" sz="1800" spc="-1" strike="noStrike">
                <a:solidFill>
                  <a:srgbClr val="000000"/>
                </a:solidFill>
                <a:latin typeface="Arial"/>
              </a:rPr>
              <a:t>Clique para editar o formato de texto dos tópicos</a:t>
            </a:r>
            <a:endParaRPr b="0" lang="pt-B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t-BR" sz="1800" spc="-1" strike="noStrike">
                <a:solidFill>
                  <a:srgbClr val="000000"/>
                </a:solidFill>
                <a:latin typeface="Arial"/>
              </a:rPr>
              <a:t>2.º nível de tópicos</a:t>
            </a:r>
            <a:endParaRPr b="0" lang="pt-B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t-BR" sz="1800" spc="-1" strike="noStrike">
                <a:solidFill>
                  <a:srgbClr val="000000"/>
                </a:solidFill>
                <a:latin typeface="Arial"/>
              </a:rPr>
              <a:t>3.º nível de tópicos</a:t>
            </a:r>
            <a:endParaRPr b="0" lang="pt-B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t-BR" sz="1800" spc="-1" strike="noStrike">
                <a:solidFill>
                  <a:srgbClr val="000000"/>
                </a:solidFill>
                <a:latin typeface="Arial"/>
              </a:rPr>
              <a:t>4.º nível de tópicos</a:t>
            </a:r>
            <a:endParaRPr b="0" lang="pt-B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t-BR" sz="1800" spc="-1" strike="noStrike">
                <a:solidFill>
                  <a:srgbClr val="000000"/>
                </a:solidFill>
                <a:latin typeface="Arial"/>
              </a:rPr>
              <a:t>5.º nível de tópicos</a:t>
            </a:r>
            <a:endParaRPr b="0" lang="pt-B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t-BR" sz="1800" spc="-1" strike="noStrike">
                <a:solidFill>
                  <a:srgbClr val="000000"/>
                </a:solidFill>
                <a:latin typeface="Arial"/>
              </a:rPr>
              <a:t>6.º nível de tópicos</a:t>
            </a:r>
            <a:endParaRPr b="0" lang="pt-B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t-BR" sz="1800" spc="-1" strike="noStrike">
                <a:solidFill>
                  <a:srgbClr val="000000"/>
                </a:solidFill>
                <a:latin typeface="Arial"/>
              </a:rPr>
              <a:t>7.º nível de tópicos</a:t>
            </a:r>
            <a:endParaRPr b="0" lang="pt-B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5" r:id="rId2"/>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61" name="Forma livre: Forma 6"/>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6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pt-BR" sz="1800" spc="-1" strike="noStrike">
                <a:solidFill>
                  <a:srgbClr val="000000"/>
                </a:solidFill>
                <a:latin typeface="Arial"/>
              </a:rPr>
              <a:t>Clique para editar o formato do texto do título</a:t>
            </a:r>
            <a:endParaRPr b="0" lang="pt-B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7" r:id="rId2"/>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65" name="Forma livre: Forma 6"/>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pt-BR" sz="4400" spc="-1" strike="noStrike">
                <a:solidFill>
                  <a:srgbClr val="000000"/>
                </a:solidFill>
                <a:latin typeface="Arial"/>
              </a:rPr>
              <a:t>Clique para editar o formato do texto do título</a:t>
            </a:r>
            <a:endParaRPr b="0" lang="pt-BR" sz="4400" spc="-1" strike="noStrike">
              <a:solidFill>
                <a:srgbClr val="000000"/>
              </a:solidFill>
              <a:latin typeface="Arial"/>
            </a:endParaRPr>
          </a:p>
        </p:txBody>
      </p:sp>
      <p:sp>
        <p:nvSpPr>
          <p:cNvPr id="6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de texto dos tópicos</a:t>
            </a:r>
            <a:endParaRPr b="0" lang="pt-B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t-BR" sz="2800" spc="-1" strike="noStrike">
                <a:solidFill>
                  <a:srgbClr val="000000"/>
                </a:solidFill>
                <a:latin typeface="Arial"/>
              </a:rPr>
              <a:t>2.º nível de tópicos</a:t>
            </a:r>
            <a:endParaRPr b="0" lang="pt-B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t-BR" sz="2400" spc="-1" strike="noStrike">
                <a:solidFill>
                  <a:srgbClr val="000000"/>
                </a:solidFill>
                <a:latin typeface="Arial"/>
              </a:rPr>
              <a:t>3.º nível de tópicos</a:t>
            </a:r>
            <a:endParaRPr b="0" lang="pt-B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t-BR" sz="2000" spc="-1" strike="noStrike">
                <a:solidFill>
                  <a:srgbClr val="000000"/>
                </a:solidFill>
                <a:latin typeface="Arial"/>
              </a:rPr>
              <a:t>4.º nível de tópicos</a:t>
            </a:r>
            <a:endParaRPr b="0" lang="pt-B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t-BR" sz="2000" spc="-1" strike="noStrike">
                <a:solidFill>
                  <a:srgbClr val="000000"/>
                </a:solidFill>
                <a:latin typeface="Arial"/>
              </a:rPr>
              <a:t>5.º nível de tópicos</a:t>
            </a:r>
            <a:endParaRPr b="0" lang="pt-B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t-BR" sz="2000" spc="-1" strike="noStrike">
                <a:solidFill>
                  <a:srgbClr val="000000"/>
                </a:solidFill>
                <a:latin typeface="Arial"/>
              </a:rPr>
              <a:t>6.º nível de tópicos</a:t>
            </a:r>
            <a:endParaRPr b="0" lang="pt-B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t-BR" sz="2000" spc="-1" strike="noStrike">
                <a:solidFill>
                  <a:srgbClr val="000000"/>
                </a:solidFill>
                <a:latin typeface="Arial"/>
              </a:rPr>
              <a:t>7.º nível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9" r:id="rId2"/>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68" name="Forma livre: Forma 6"/>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6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pt-BR" sz="1800" spc="-1" strike="noStrike">
                <a:solidFill>
                  <a:srgbClr val="000000"/>
                </a:solidFill>
                <a:latin typeface="Arial"/>
              </a:rPr>
              <a:t>Clique para editar o formato do texto do título</a:t>
            </a:r>
            <a:endParaRPr b="0" lang="pt-BR" sz="1800" spc="-1" strike="noStrike">
              <a:solidFill>
                <a:srgbClr val="000000"/>
              </a:solidFill>
              <a:latin typeface="Arial"/>
            </a:endParaRPr>
          </a:p>
        </p:txBody>
      </p:sp>
      <p:sp>
        <p:nvSpPr>
          <p:cNvPr id="7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t-BR" sz="3200" spc="-1" strike="noStrike">
                <a:solidFill>
                  <a:srgbClr val="000000"/>
                </a:solidFill>
                <a:latin typeface="Arial"/>
              </a:rPr>
              <a:t>Clique para editar o formato de texto dos tópicos</a:t>
            </a:r>
            <a:endParaRPr b="0" lang="pt-B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t-BR" sz="2800" spc="-1" strike="noStrike">
                <a:solidFill>
                  <a:srgbClr val="000000"/>
                </a:solidFill>
                <a:latin typeface="Arial"/>
              </a:rPr>
              <a:t>2.º nível de tópicos</a:t>
            </a:r>
            <a:endParaRPr b="0" lang="pt-B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t-BR" sz="2400" spc="-1" strike="noStrike">
                <a:solidFill>
                  <a:srgbClr val="000000"/>
                </a:solidFill>
                <a:latin typeface="Arial"/>
              </a:rPr>
              <a:t>3.º nível de tópicos</a:t>
            </a:r>
            <a:endParaRPr b="0" lang="pt-B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t-BR" sz="2000" spc="-1" strike="noStrike">
                <a:solidFill>
                  <a:srgbClr val="000000"/>
                </a:solidFill>
                <a:latin typeface="Arial"/>
              </a:rPr>
              <a:t>4.º nível de tópicos</a:t>
            </a:r>
            <a:endParaRPr b="0" lang="pt-B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t-BR" sz="2000" spc="-1" strike="noStrike">
                <a:solidFill>
                  <a:srgbClr val="000000"/>
                </a:solidFill>
                <a:latin typeface="Arial"/>
              </a:rPr>
              <a:t>5.º nível de tópicos</a:t>
            </a:r>
            <a:endParaRPr b="0" lang="pt-B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t-BR" sz="2000" spc="-1" strike="noStrike">
                <a:solidFill>
                  <a:srgbClr val="000000"/>
                </a:solidFill>
                <a:latin typeface="Arial"/>
              </a:rPr>
              <a:t>6.º nível de tópicos</a:t>
            </a:r>
            <a:endParaRPr b="0" lang="pt-B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t-BR" sz="2000" spc="-1" strike="noStrike">
                <a:solidFill>
                  <a:srgbClr val="000000"/>
                </a:solidFill>
                <a:latin typeface="Arial"/>
              </a:rPr>
              <a:t>7.º nível de tópicos</a:t>
            </a:r>
            <a:endParaRPr b="0" lang="pt-B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73" name="Caixa de texto 8"/>
          <p:cNvSpPr/>
          <p:nvPr/>
        </p:nvSpPr>
        <p:spPr>
          <a:xfrm>
            <a:off x="5649120" y="419040"/>
            <a:ext cx="892440" cy="1842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pt-BR" sz="11500" spc="-1" strike="noStrike">
                <a:solidFill>
                  <a:schemeClr val="accent4"/>
                </a:solidFill>
                <a:latin typeface="Arial Black"/>
              </a:rPr>
              <a:t>“</a:t>
            </a:r>
            <a:endParaRPr b="0" lang="pt-BR" sz="11500" spc="-1" strike="noStrike">
              <a:solidFill>
                <a:srgbClr val="000000"/>
              </a:solidFill>
              <a:latin typeface="Arial"/>
            </a:endParaRPr>
          </a:p>
        </p:txBody>
      </p:sp>
      <p:sp>
        <p:nvSpPr>
          <p:cNvPr id="74" name="PlaceHolder 1"/>
          <p:cNvSpPr>
            <a:spLocks noGrp="1"/>
          </p:cNvSpPr>
          <p:nvPr>
            <p:ph type="sldNum" idx="18"/>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3C4CA4FD-F11C-44B3-AB28-0D6F666BAA18}"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03" r:id="rId2"/>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Tree>
  </p:cSld>
  <p:clrMap bg1="lt1" bg2="lt2" tx1="dk1" tx2="dk2" accent1="accent1" accent2="accent2" accent3="accent3" accent4="accent4" accent5="accent5" accent6="accent6" hlink="hlink" folHlink="folHlink"/>
  <p:sldLayoutIdLst>
    <p:sldLayoutId id="2147483705"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6" name="Retângulo 3"/>
          <p:cNvSpPr/>
          <p:nvPr/>
        </p:nvSpPr>
        <p:spPr>
          <a:xfrm>
            <a:off x="0" y="0"/>
            <a:ext cx="12190320" cy="121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7" name="Forma livre: Forma 10"/>
          <p:cNvSpPr/>
          <p:nvPr/>
        </p:nvSpPr>
        <p:spPr>
          <a:xfrm>
            <a:off x="129600" y="0"/>
            <a:ext cx="2747520" cy="1362960"/>
          </a:xfrm>
          <a:custGeom>
            <a:avLst/>
            <a:gdLst>
              <a:gd name="textAreaLeft" fmla="*/ 0 w 2747520"/>
              <a:gd name="textAreaRight" fmla="*/ 2749320 w 2747520"/>
              <a:gd name="textAreaTop" fmla="*/ 0 h 1362960"/>
              <a:gd name="textAreaBottom" fmla="*/ 1364760 h 136296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8" name="PlaceHolder 1"/>
          <p:cNvSpPr>
            <a:spLocks noGrp="1"/>
          </p:cNvSpPr>
          <p:nvPr>
            <p:ph type="sldNum" idx="2"/>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0A111347-0825-4969-B37F-E53ED33BEA43}"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75" name="Forma livre: Forma 13"/>
          <p:cNvSpPr/>
          <p:nvPr/>
        </p:nvSpPr>
        <p:spPr>
          <a:xfrm>
            <a:off x="129600" y="0"/>
            <a:ext cx="4739400" cy="2351520"/>
          </a:xfrm>
          <a:custGeom>
            <a:avLst/>
            <a:gdLst>
              <a:gd name="textAreaLeft" fmla="*/ 0 w 4739400"/>
              <a:gd name="textAreaRight" fmla="*/ 4741200 w 4739400"/>
              <a:gd name="textAreaTop" fmla="*/ 0 h 2351520"/>
              <a:gd name="textAreaBottom" fmla="*/ 2353320 h 2351520"/>
            </a:gdLst>
            <a:ahLst/>
            <a:rect l="textAreaLeft" t="textAreaTop" r="textAreaRight" b="textAreaBottom"/>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76" name="PlaceHolder 1"/>
          <p:cNvSpPr>
            <a:spLocks noGrp="1"/>
          </p:cNvSpPr>
          <p:nvPr>
            <p:ph type="sldNum" idx="19"/>
          </p:nvPr>
        </p:nvSpPr>
        <p:spPr>
          <a:xfrm>
            <a:off x="11750760" y="6485040"/>
            <a:ext cx="42372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25862679-BC02-4C42-A9BF-8A833D56FA7B}"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07"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9" name="Retângulo 3"/>
          <p:cNvSpPr/>
          <p:nvPr/>
        </p:nvSpPr>
        <p:spPr>
          <a:xfrm>
            <a:off x="0" y="0"/>
            <a:ext cx="12190320" cy="121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10" name="Retângulo 11"/>
          <p:cNvSpPr/>
          <p:nvPr/>
        </p:nvSpPr>
        <p:spPr>
          <a:xfrm>
            <a:off x="297360" y="3382200"/>
            <a:ext cx="1918440" cy="16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26640" bIns="-26640" anchor="ctr">
            <a:noAutofit/>
          </a:bodyPr>
          <a:p>
            <a:pPr algn="ctr" defTabSz="914400">
              <a:lnSpc>
                <a:spcPct val="100000"/>
              </a:lnSpc>
            </a:pPr>
            <a:endParaRPr b="0" lang="pt-BR" sz="1800" spc="-1" strike="noStrike">
              <a:solidFill>
                <a:schemeClr val="lt1"/>
              </a:solidFill>
              <a:latin typeface="Segoe UI"/>
            </a:endParaRPr>
          </a:p>
        </p:txBody>
      </p:sp>
      <p:sp>
        <p:nvSpPr>
          <p:cNvPr id="11" name="Retângulo 12"/>
          <p:cNvSpPr/>
          <p:nvPr/>
        </p:nvSpPr>
        <p:spPr>
          <a:xfrm>
            <a:off x="2712240" y="3382200"/>
            <a:ext cx="1918440" cy="16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26640" bIns="-26640" anchor="ctr">
            <a:noAutofit/>
          </a:bodyPr>
          <a:p>
            <a:pPr algn="ctr" defTabSz="914400">
              <a:lnSpc>
                <a:spcPct val="100000"/>
              </a:lnSpc>
            </a:pPr>
            <a:endParaRPr b="0" lang="pt-BR" sz="1800" spc="-1" strike="noStrike">
              <a:solidFill>
                <a:schemeClr val="lt1"/>
              </a:solidFill>
              <a:latin typeface="Segoe UI"/>
            </a:endParaRPr>
          </a:p>
        </p:txBody>
      </p:sp>
      <p:sp>
        <p:nvSpPr>
          <p:cNvPr id="12" name="Retângulo 13"/>
          <p:cNvSpPr/>
          <p:nvPr/>
        </p:nvSpPr>
        <p:spPr>
          <a:xfrm>
            <a:off x="7542360" y="3382200"/>
            <a:ext cx="1918440" cy="16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26640" bIns="-26640" anchor="ctr">
            <a:noAutofit/>
          </a:bodyPr>
          <a:p>
            <a:pPr algn="ctr" defTabSz="914400">
              <a:lnSpc>
                <a:spcPct val="100000"/>
              </a:lnSpc>
            </a:pPr>
            <a:endParaRPr b="0" lang="pt-BR" sz="1800" spc="-1" strike="noStrike">
              <a:solidFill>
                <a:schemeClr val="lt1"/>
              </a:solidFill>
              <a:latin typeface="Segoe UI"/>
            </a:endParaRPr>
          </a:p>
        </p:txBody>
      </p:sp>
      <p:sp>
        <p:nvSpPr>
          <p:cNvPr id="13" name="Retângulo 14"/>
          <p:cNvSpPr/>
          <p:nvPr/>
        </p:nvSpPr>
        <p:spPr>
          <a:xfrm>
            <a:off x="9957240" y="3382200"/>
            <a:ext cx="1918440" cy="16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26640" bIns="-26640" anchor="ctr">
            <a:noAutofit/>
          </a:bodyPr>
          <a:p>
            <a:pPr algn="ctr" defTabSz="914400">
              <a:lnSpc>
                <a:spcPct val="100000"/>
              </a:lnSpc>
            </a:pPr>
            <a:endParaRPr b="0" lang="pt-BR" sz="1800" spc="-1" strike="noStrike">
              <a:solidFill>
                <a:schemeClr val="lt1"/>
              </a:solidFill>
              <a:latin typeface="Segoe UI"/>
            </a:endParaRPr>
          </a:p>
        </p:txBody>
      </p:sp>
      <p:sp>
        <p:nvSpPr>
          <p:cNvPr id="14" name="Retângulo 15"/>
          <p:cNvSpPr/>
          <p:nvPr/>
        </p:nvSpPr>
        <p:spPr>
          <a:xfrm>
            <a:off x="5127120" y="3382200"/>
            <a:ext cx="1918440" cy="16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26640" bIns="-26640" anchor="ctr">
            <a:noAutofit/>
          </a:bodyPr>
          <a:p>
            <a:pPr algn="ctr" defTabSz="914400">
              <a:lnSpc>
                <a:spcPct val="100000"/>
              </a:lnSpc>
            </a:pPr>
            <a:endParaRPr b="0" lang="pt-BR" sz="1800" spc="-1" strike="noStrike">
              <a:solidFill>
                <a:schemeClr val="lt1"/>
              </a:solidFill>
              <a:latin typeface="Segoe UI"/>
            </a:endParaRPr>
          </a:p>
        </p:txBody>
      </p:sp>
      <p:sp>
        <p:nvSpPr>
          <p:cNvPr id="15" name="PlaceHolder 1"/>
          <p:cNvSpPr>
            <a:spLocks noGrp="1"/>
          </p:cNvSpPr>
          <p:nvPr>
            <p:ph type="sldNum" idx="3"/>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4E695DF6-9DBC-480D-99DC-ABCC5504B41B}"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16" name="PlaceHolder 1"/>
          <p:cNvSpPr>
            <a:spLocks noGrp="1"/>
          </p:cNvSpPr>
          <p:nvPr>
            <p:ph type="sldNum" idx="4"/>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lt1"/>
                </a:solidFill>
                <a:latin typeface="Segoe UI"/>
              </a:defRPr>
            </a:lvl1pPr>
          </a:lstStyle>
          <a:p>
            <a:pPr indent="0" algn="r" defTabSz="914400">
              <a:lnSpc>
                <a:spcPct val="100000"/>
              </a:lnSpc>
              <a:buNone/>
              <a:tabLst>
                <a:tab algn="l" pos="0"/>
              </a:tabLst>
            </a:pPr>
            <a:fld id="{EBC0C0F5-D6EB-49A4-AA9B-4A4648B6B1DD}" type="slidenum">
              <a:rPr b="0" lang="pt-BR" sz="1200" spc="-1" strike="noStrike">
                <a:solidFill>
                  <a:schemeClr val="lt1"/>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17" name="Espaço reservado para o número do slide 7" hidden="1"/>
          <p:cNvSpPr/>
          <p:nvPr/>
        </p:nvSpPr>
        <p:spPr>
          <a:xfrm>
            <a:off x="10343880" y="6498720"/>
            <a:ext cx="521640" cy="363240"/>
          </a:xfrm>
          <a:prstGeom prst="rect">
            <a:avLst/>
          </a:prstGeom>
          <a:noFill/>
          <a:ln w="0">
            <a:noFill/>
          </a:ln>
        </p:spPr>
        <p:style>
          <a:lnRef idx="0"/>
          <a:fillRef idx="0"/>
          <a:effectRef idx="0"/>
          <a:fontRef idx="minor"/>
        </p:style>
        <p:txBody>
          <a:bodyPr wrap="none" lIns="90000" rIns="90000" tIns="45000" bIns="45000" anchor="ctr">
            <a:noAutofit/>
          </a:bodyPr>
          <a:p>
            <a:pPr algn="r" defTabSz="914400">
              <a:lnSpc>
                <a:spcPct val="100000"/>
              </a:lnSpc>
            </a:pPr>
            <a:fld id="{9B008232-9E9D-4ACD-9333-CABD82C4A8DE}" type="slidenum">
              <a:rPr b="0" lang="en-US" sz="1200" spc="-1" strike="noStrike">
                <a:solidFill>
                  <a:schemeClr val="lt1"/>
                </a:solidFill>
                <a:latin typeface="Segoe UI"/>
              </a:rPr>
              <a:t>&lt;número&gt;</a:t>
            </a:fld>
            <a:endParaRPr b="0" lang="pt-BR" sz="1200" spc="-1" strike="noStrike">
              <a:solidFill>
                <a:srgbClr val="000000"/>
              </a:solidFill>
              <a:latin typeface="Arial"/>
            </a:endParaRPr>
          </a:p>
        </p:txBody>
      </p:sp>
      <p:sp>
        <p:nvSpPr>
          <p:cNvPr id="18" name="PlaceHolder 1"/>
          <p:cNvSpPr>
            <a:spLocks noGrp="1"/>
          </p:cNvSpPr>
          <p:nvPr>
            <p:ph type="sldNum" idx="5"/>
          </p:nvPr>
        </p:nvSpPr>
        <p:spPr>
          <a:xfrm>
            <a:off x="11802960" y="6485040"/>
            <a:ext cx="38592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lt1"/>
                </a:solidFill>
                <a:latin typeface="Segoe UI"/>
              </a:defRPr>
            </a:lvl1pPr>
          </a:lstStyle>
          <a:p>
            <a:pPr indent="0" algn="r" defTabSz="914400">
              <a:lnSpc>
                <a:spcPct val="100000"/>
              </a:lnSpc>
              <a:buNone/>
              <a:tabLst>
                <a:tab algn="l" pos="0"/>
              </a:tabLst>
            </a:pPr>
            <a:fld id="{63F5B6A2-F55E-48B1-88C9-8CD11F141397}" type="slidenum">
              <a:rPr b="0" lang="pt-BR" sz="1200" spc="-1" strike="noStrike">
                <a:solidFill>
                  <a:schemeClr val="lt1"/>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19" name="PlaceHolder 1"/>
          <p:cNvSpPr>
            <a:spLocks noGrp="1"/>
          </p:cNvSpPr>
          <p:nvPr>
            <p:ph type="sldNum" idx="6"/>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lt1"/>
                </a:solidFill>
                <a:latin typeface="Segoe UI"/>
              </a:defRPr>
            </a:lvl1pPr>
          </a:lstStyle>
          <a:p>
            <a:pPr indent="0" algn="r" defTabSz="914400">
              <a:lnSpc>
                <a:spcPct val="100000"/>
              </a:lnSpc>
              <a:buNone/>
              <a:tabLst>
                <a:tab algn="l" pos="0"/>
              </a:tabLst>
            </a:pPr>
            <a:fld id="{8ADF432E-44CC-462A-8BCC-66D0A9FED233}" type="slidenum">
              <a:rPr b="0" lang="pt-BR" sz="1200" spc="-1" strike="noStrike">
                <a:solidFill>
                  <a:schemeClr val="lt1"/>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0" name="PlaceHolder 1"/>
          <p:cNvSpPr>
            <a:spLocks noGrp="1"/>
          </p:cNvSpPr>
          <p:nvPr>
            <p:ph type="sldNum" idx="7"/>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65A9E5D0-8CCC-43A5-81EC-5F8FD04BC529}"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alpha val="44000"/>
          </a:schemeClr>
        </a:solidFill>
      </p:bgPr>
    </p:bg>
    <p:spTree>
      <p:nvGrpSpPr>
        <p:cNvPr id="1" name=""/>
        <p:cNvGrpSpPr/>
        <p:nvPr/>
      </p:nvGrpSpPr>
      <p:grpSpPr>
        <a:xfrm>
          <a:off x="0" y="0"/>
          <a:ext cx="0" cy="0"/>
          <a:chOff x="0" y="0"/>
          <a:chExt cx="0" cy="0"/>
        </a:xfrm>
      </p:grpSpPr>
      <p:sp>
        <p:nvSpPr>
          <p:cNvPr id="21" name="PlaceHolder 1"/>
          <p:cNvSpPr>
            <a:spLocks noGrp="1"/>
          </p:cNvSpPr>
          <p:nvPr>
            <p:ph type="sldNum" idx="8"/>
          </p:nvPr>
        </p:nvSpPr>
        <p:spPr>
          <a:xfrm>
            <a:off x="11668680" y="6485040"/>
            <a:ext cx="5216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80816384-CD11-49E3-9294-2AB3F474D2C8}"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5.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4.png"/><Relationship Id="rId3" Type="http://schemas.openxmlformats.org/officeDocument/2006/relationships/slideLayout" Target="../slideLayouts/slideLayout26.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6.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hyperlink" Target="https://www.youtube.com/watch?v=iriv_TBsAc4" TargetMode="External"/><Relationship Id="rId2" Type="http://schemas.openxmlformats.org/officeDocument/2006/relationships/image" Target="../media/image4.png"/><Relationship Id="rId3" Type="http://schemas.openxmlformats.org/officeDocument/2006/relationships/slideLayout" Target="../slideLayouts/slideLayout26.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5.xml"/><Relationship Id="rId3" Type="http://schemas.openxmlformats.org/officeDocument/2006/relationships/notesSlide" Target="../notesSlides/notesSlide13.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26.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6.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6.png"/><Relationship Id="rId3" Type="http://schemas.openxmlformats.org/officeDocument/2006/relationships/slideLayout" Target="../slideLayouts/slideLayout27.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7.png"/><Relationship Id="rId3" Type="http://schemas.openxmlformats.org/officeDocument/2006/relationships/slideLayout" Target="../slideLayouts/slideLayout27.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6.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6.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slideLayout" Target="../slideLayouts/slideLayout26.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6.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Retângulo 3"/>
          <p:cNvSpPr/>
          <p:nvPr/>
        </p:nvSpPr>
        <p:spPr>
          <a:xfrm>
            <a:off x="-156600" y="11880"/>
            <a:ext cx="12190320" cy="6856200"/>
          </a:xfrm>
          <a:prstGeom prst="rect">
            <a:avLst/>
          </a:prstGeom>
          <a:solidFill>
            <a:srgbClr val="ffffff">
              <a:alpha val="91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pt-BR" sz="1800" spc="-1" strike="noStrike">
              <a:solidFill>
                <a:schemeClr val="lt1"/>
              </a:solidFill>
              <a:latin typeface="Segoe UI"/>
            </a:endParaRPr>
          </a:p>
        </p:txBody>
      </p:sp>
      <p:sp>
        <p:nvSpPr>
          <p:cNvPr id="84" name="Oval 13"/>
          <p:cNvSpPr/>
          <p:nvPr/>
        </p:nvSpPr>
        <p:spPr>
          <a:xfrm>
            <a:off x="1220040" y="-739440"/>
            <a:ext cx="9105840" cy="90327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85" name="Oval 14"/>
          <p:cNvSpPr/>
          <p:nvPr/>
        </p:nvSpPr>
        <p:spPr>
          <a:xfrm>
            <a:off x="1220040" y="-739440"/>
            <a:ext cx="9105840" cy="90327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86" name="Oval 15"/>
          <p:cNvSpPr/>
          <p:nvPr/>
        </p:nvSpPr>
        <p:spPr>
          <a:xfrm>
            <a:off x="1220040" y="-739440"/>
            <a:ext cx="9105840" cy="90327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87" name="Oval 9"/>
          <p:cNvSpPr/>
          <p:nvPr/>
        </p:nvSpPr>
        <p:spPr>
          <a:xfrm>
            <a:off x="5938200" y="3777840"/>
            <a:ext cx="2804040" cy="27813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88" name="Oval 10"/>
          <p:cNvSpPr/>
          <p:nvPr/>
        </p:nvSpPr>
        <p:spPr>
          <a:xfrm>
            <a:off x="5866920" y="3777840"/>
            <a:ext cx="2804040" cy="27813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89" name="Oval 11"/>
          <p:cNvSpPr/>
          <p:nvPr/>
        </p:nvSpPr>
        <p:spPr>
          <a:xfrm>
            <a:off x="5907600" y="3777840"/>
            <a:ext cx="2804040" cy="27813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90" name="Título 6"/>
          <p:cNvSpPr/>
          <p:nvPr/>
        </p:nvSpPr>
        <p:spPr>
          <a:xfrm>
            <a:off x="1680120" y="3280680"/>
            <a:ext cx="5907600" cy="872280"/>
          </a:xfrm>
          <a:prstGeom prst="rect">
            <a:avLst/>
          </a:prstGeom>
          <a:noFill/>
          <a:ln w="0">
            <a:noFill/>
          </a:ln>
        </p:spPr>
        <p:style>
          <a:lnRef idx="0"/>
          <a:fillRef idx="0"/>
          <a:effectRef idx="0"/>
          <a:fontRef idx="minor"/>
        </p:style>
        <p:txBody>
          <a:bodyPr lIns="90000" rIns="90000" tIns="0" bIns="0" anchor="ctr">
            <a:noAutofit/>
          </a:bodyPr>
          <a:p>
            <a:pPr algn="ctr" defTabSz="914400">
              <a:lnSpc>
                <a:spcPct val="90000"/>
              </a:lnSpc>
            </a:pPr>
            <a:endParaRPr b="1" lang="pt-BR" sz="8800" spc="-301" strike="noStrike">
              <a:solidFill>
                <a:schemeClr val="accent1">
                  <a:lumMod val="5000"/>
                  <a:lumOff val="95000"/>
                </a:schemeClr>
              </a:solidFill>
              <a:latin typeface="Segoe UI"/>
            </a:endParaRPr>
          </a:p>
        </p:txBody>
      </p:sp>
      <p:sp>
        <p:nvSpPr>
          <p:cNvPr id="91" name="PlaceHolder 1"/>
          <p:cNvSpPr>
            <a:spLocks noGrp="1"/>
          </p:cNvSpPr>
          <p:nvPr>
            <p:ph type="title"/>
          </p:nvPr>
        </p:nvSpPr>
        <p:spPr>
          <a:xfrm>
            <a:off x="540000" y="1260000"/>
            <a:ext cx="9930600" cy="1309320"/>
          </a:xfrm>
          <a:prstGeom prst="rect">
            <a:avLst/>
          </a:prstGeom>
          <a:noFill/>
          <a:ln w="0">
            <a:noFill/>
          </a:ln>
        </p:spPr>
        <p:txBody>
          <a:bodyPr lIns="91440" rIns="91440" tIns="45720" bIns="45720" anchor="t">
            <a:noAutofit/>
          </a:bodyPr>
          <a:p>
            <a:pPr indent="0" defTabSz="914400">
              <a:lnSpc>
                <a:spcPct val="90000"/>
              </a:lnSpc>
              <a:spcBef>
                <a:spcPts val="1191"/>
              </a:spcBef>
              <a:spcAft>
                <a:spcPts val="992"/>
              </a:spcAft>
              <a:buNone/>
              <a:tabLst>
                <a:tab algn="l" pos="0"/>
              </a:tabLst>
            </a:pPr>
            <a:br>
              <a:rPr sz="1800"/>
            </a:br>
            <a:r>
              <a:rPr b="1" lang="pt-BR" sz="4400" spc="86" strike="noStrike">
                <a:solidFill>
                  <a:srgbClr val="2a6099"/>
                </a:solidFill>
                <a:latin typeface="Segoe UI"/>
              </a:rPr>
              <a:t>PROJETO “VACINA EM CASA” – DIMINUINDO A TAXA DE ABANDONO VACINAL EM UMA UBS EM LUCAS DO RIO VERDE MT</a:t>
            </a:r>
            <a:br>
              <a:rPr sz="4400"/>
            </a:br>
            <a:endParaRPr b="0" lang="pt-BR" sz="4400" spc="-1" strike="noStrike">
              <a:solidFill>
                <a:srgbClr val="ffffff"/>
              </a:solidFill>
              <a:latin typeface="Arial"/>
            </a:endParaRPr>
          </a:p>
        </p:txBody>
      </p:sp>
      <p:sp>
        <p:nvSpPr>
          <p:cNvPr id="92" name="PlaceHolder 2"/>
          <p:cNvSpPr>
            <a:spLocks noGrp="1"/>
          </p:cNvSpPr>
          <p:nvPr>
            <p:ph/>
          </p:nvPr>
        </p:nvSpPr>
        <p:spPr>
          <a:xfrm>
            <a:off x="927000" y="4500000"/>
            <a:ext cx="9691560" cy="75528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1" lang="pt-BR" sz="2800" spc="287" strike="noStrike">
                <a:solidFill>
                  <a:srgbClr val="2a6099"/>
                </a:solidFill>
                <a:latin typeface="Segoe UI"/>
              </a:rPr>
              <a:t>Rafaela Martins da Silva</a:t>
            </a:r>
            <a:endParaRPr b="0" lang="pt-BR" sz="2800" spc="-1" strike="noStrike">
              <a:solidFill>
                <a:srgbClr val="ffffff"/>
              </a:solidFill>
              <a:latin typeface="Arial"/>
            </a:endParaRPr>
          </a:p>
        </p:txBody>
      </p:sp>
      <p:sp>
        <p:nvSpPr>
          <p:cNvPr id="93" name="PlaceHolder 3"/>
          <p:cNvSpPr>
            <a:spLocks noGrp="1"/>
          </p:cNvSpPr>
          <p:nvPr>
            <p:ph type="sldNum" idx="23"/>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FBB42F99-A076-47F2-B5CC-FDD4C38AC515}" type="slidenum">
              <a:rPr b="0" lang="pt-BR" sz="1200" spc="-1" strike="noStrike">
                <a:solidFill>
                  <a:schemeClr val="dk2"/>
                </a:solidFill>
                <a:latin typeface="Segoe UI"/>
              </a:rPr>
              <a:t>&lt;número&gt;</a:t>
            </a:fld>
            <a:endParaRPr b="0" lang="pt-BR" sz="1200" spc="-1" strike="noStrike">
              <a:solidFill>
                <a:srgbClr val="ffffff"/>
              </a:solidFill>
              <a:latin typeface="Times New Roman"/>
            </a:endParaRPr>
          </a:p>
        </p:txBody>
      </p:sp>
      <p:pic>
        <p:nvPicPr>
          <p:cNvPr id="94" name="Imagem 5" descr=""/>
          <p:cNvPicPr/>
          <p:nvPr/>
        </p:nvPicPr>
        <p:blipFill>
          <a:blip r:embed="rId1"/>
          <a:stretch/>
        </p:blipFill>
        <p:spPr>
          <a:xfrm>
            <a:off x="7950960" y="-518760"/>
            <a:ext cx="4618080" cy="4142160"/>
          </a:xfrm>
          <a:prstGeom prst="rect">
            <a:avLst/>
          </a:prstGeom>
          <a:ln w="0">
            <a:noFill/>
          </a:ln>
        </p:spPr>
      </p:pic>
      <p:sp>
        <p:nvSpPr>
          <p:cNvPr id="95" name="Espaço Reservado para Texto 7"/>
          <p:cNvSpPr/>
          <p:nvPr/>
        </p:nvSpPr>
        <p:spPr>
          <a:xfrm>
            <a:off x="-12960" y="6197760"/>
            <a:ext cx="11978640" cy="4737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90000"/>
              </a:lnSpc>
              <a:spcBef>
                <a:spcPts val="1001"/>
              </a:spcBef>
              <a:tabLst>
                <a:tab algn="l" pos="0"/>
              </a:tabLst>
            </a:pPr>
            <a:r>
              <a:rPr b="1" lang="pt-BR" sz="2800" spc="287" strike="noStrike">
                <a:solidFill>
                  <a:srgbClr val="2a6099"/>
                </a:solidFill>
                <a:latin typeface="Segoe UI"/>
              </a:rPr>
              <a:t>Lucas do Rio Verde - MT</a:t>
            </a:r>
            <a:endParaRPr b="0" lang="pt-BR" sz="2800" spc="-1" strike="noStrike">
              <a:solidFill>
                <a:srgbClr val="ffffff"/>
              </a:solidFill>
              <a:latin typeface="Arial"/>
            </a:endParaRPr>
          </a:p>
        </p:txBody>
      </p:sp>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53" presetSubtype="16">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repl">
                                        <p:cTn id="7" dur="500" fill="hold"/>
                                        <p:tgtEl>
                                          <p:spTgt spid="84"/>
                                        </p:tgtEl>
                                        <p:attrNameLst>
                                          <p:attrName>ppt_w</p:attrName>
                                        </p:attrNameLst>
                                      </p:cBhvr>
                                      <p:tavLst>
                                        <p:tav tm="0">
                                          <p:val>
                                            <p:fltVal val="0"/>
                                          </p:val>
                                        </p:tav>
                                        <p:tav tm="100000">
                                          <p:val>
                                            <p:strVal val="#ppt_w"/>
                                          </p:val>
                                        </p:tav>
                                      </p:tavLst>
                                    </p:anim>
                                    <p:anim calcmode="lin" valueType="num">
                                      <p:cBhvr additive="repl">
                                        <p:cTn id="8" dur="500" fill="hold"/>
                                        <p:tgtEl>
                                          <p:spTgt spid="84"/>
                                        </p:tgtEl>
                                        <p:attrNameLst>
                                          <p:attrName>ppt_h</p:attrName>
                                        </p:attrNameLst>
                                      </p:cBhvr>
                                      <p:tavLst>
                                        <p:tav tm="0">
                                          <p:val>
                                            <p:fltVal val="0"/>
                                          </p:val>
                                        </p:tav>
                                        <p:tav tm="100000">
                                          <p:val>
                                            <p:strVal val="#ppt_h"/>
                                          </p:val>
                                        </p:tav>
                                      </p:tavLst>
                                    </p:anim>
                                    <p:animEffect filter="fade" transition="in">
                                      <p:cBhvr additive="repl">
                                        <p:cTn id="9" dur="500"/>
                                        <p:tgtEl>
                                          <p:spTgt spid="84"/>
                                        </p:tgtEl>
                                      </p:cBhvr>
                                    </p:animEffect>
                                  </p:childTnLst>
                                </p:cTn>
                              </p:par>
                              <p:par>
                                <p:cTn id="10" nodeType="withEffect" fill="hold" presetClass="exit" presetID="10">
                                  <p:stCondLst>
                                    <p:cond delay="250"/>
                                  </p:stCondLst>
                                  <p:childTnLst>
                                    <p:animEffect filter="fade" transition="out">
                                      <p:cBhvr additive="repl">
                                        <p:cTn id="11" dur="500"/>
                                        <p:tgtEl>
                                          <p:spTgt spid="84"/>
                                        </p:tgtEl>
                                      </p:cBhvr>
                                    </p:animEffect>
                                    <p:set>
                                      <p:cBhvr>
                                        <p:cTn id="12" dur="1" fill="hold">
                                          <p:stCondLst>
                                            <p:cond delay="499"/>
                                          </p:stCondLst>
                                        </p:cTn>
                                        <p:tgtEl>
                                          <p:spTgt spid="84"/>
                                        </p:tgtEl>
                                        <p:attrNameLst>
                                          <p:attrName>style.visibility</p:attrName>
                                        </p:attrNameLst>
                                      </p:cBhvr>
                                      <p:to>
                                        <p:strVal val="hidden"/>
                                      </p:to>
                                    </p:set>
                                  </p:childTnLst>
                                </p:cTn>
                              </p:par>
                              <p:par>
                                <p:cTn id="13" nodeType="withEffect" fill="hold" presetClass="entr" presetID="53" presetSubtype="16">
                                  <p:stCondLst>
                                    <p:cond delay="250"/>
                                  </p:stCondLst>
                                  <p:childTnLst>
                                    <p:set>
                                      <p:cBhvr>
                                        <p:cTn id="14" dur="1" fill="hold">
                                          <p:stCondLst>
                                            <p:cond delay="0"/>
                                          </p:stCondLst>
                                        </p:cTn>
                                        <p:tgtEl>
                                          <p:spTgt spid="85"/>
                                        </p:tgtEl>
                                        <p:attrNameLst>
                                          <p:attrName>style.visibility</p:attrName>
                                        </p:attrNameLst>
                                      </p:cBhvr>
                                      <p:to>
                                        <p:strVal val="visible"/>
                                      </p:to>
                                    </p:set>
                                    <p:anim calcmode="lin" valueType="num">
                                      <p:cBhvr additive="repl">
                                        <p:cTn id="15" dur="500" fill="hold"/>
                                        <p:tgtEl>
                                          <p:spTgt spid="85"/>
                                        </p:tgtEl>
                                        <p:attrNameLst>
                                          <p:attrName>ppt_w</p:attrName>
                                        </p:attrNameLst>
                                      </p:cBhvr>
                                      <p:tavLst>
                                        <p:tav tm="0">
                                          <p:val>
                                            <p:fltVal val="0"/>
                                          </p:val>
                                        </p:tav>
                                        <p:tav tm="100000">
                                          <p:val>
                                            <p:strVal val="#ppt_w"/>
                                          </p:val>
                                        </p:tav>
                                      </p:tavLst>
                                    </p:anim>
                                    <p:anim calcmode="lin" valueType="num">
                                      <p:cBhvr additive="repl">
                                        <p:cTn id="16" dur="500" fill="hold"/>
                                        <p:tgtEl>
                                          <p:spTgt spid="85"/>
                                        </p:tgtEl>
                                        <p:attrNameLst>
                                          <p:attrName>ppt_h</p:attrName>
                                        </p:attrNameLst>
                                      </p:cBhvr>
                                      <p:tavLst>
                                        <p:tav tm="0">
                                          <p:val>
                                            <p:fltVal val="0"/>
                                          </p:val>
                                        </p:tav>
                                        <p:tav tm="100000">
                                          <p:val>
                                            <p:strVal val="#ppt_h"/>
                                          </p:val>
                                        </p:tav>
                                      </p:tavLst>
                                    </p:anim>
                                    <p:animEffect filter="fade" transition="in">
                                      <p:cBhvr additive="repl">
                                        <p:cTn id="17" dur="500"/>
                                        <p:tgtEl>
                                          <p:spTgt spid="85"/>
                                        </p:tgtEl>
                                      </p:cBhvr>
                                    </p:animEffect>
                                  </p:childTnLst>
                                </p:cTn>
                              </p:par>
                              <p:par>
                                <p:cTn id="18" nodeType="withEffect" fill="hold" presetClass="exit" presetID="10">
                                  <p:stCondLst>
                                    <p:cond delay="500"/>
                                  </p:stCondLst>
                                  <p:childTnLst>
                                    <p:animEffect filter="fade" transition="out">
                                      <p:cBhvr additive="repl">
                                        <p:cTn id="19" dur="500"/>
                                        <p:tgtEl>
                                          <p:spTgt spid="85"/>
                                        </p:tgtEl>
                                      </p:cBhvr>
                                    </p:animEffect>
                                    <p:set>
                                      <p:cBhvr>
                                        <p:cTn id="20" dur="1" fill="hold">
                                          <p:stCondLst>
                                            <p:cond delay="499"/>
                                          </p:stCondLst>
                                        </p:cTn>
                                        <p:tgtEl>
                                          <p:spTgt spid="85"/>
                                        </p:tgtEl>
                                        <p:attrNameLst>
                                          <p:attrName>style.visibility</p:attrName>
                                        </p:attrNameLst>
                                      </p:cBhvr>
                                      <p:to>
                                        <p:strVal val="hidden"/>
                                      </p:to>
                                    </p:set>
                                  </p:childTnLst>
                                </p:cTn>
                              </p:par>
                              <p:par>
                                <p:cTn id="21" nodeType="withEffect" fill="hold" presetClass="entr" presetID="53" presetSubtype="16">
                                  <p:stCondLst>
                                    <p:cond delay="500"/>
                                  </p:stCondLst>
                                  <p:childTnLst>
                                    <p:set>
                                      <p:cBhvr>
                                        <p:cTn id="22" dur="1" fill="hold">
                                          <p:stCondLst>
                                            <p:cond delay="0"/>
                                          </p:stCondLst>
                                        </p:cTn>
                                        <p:tgtEl>
                                          <p:spTgt spid="86"/>
                                        </p:tgtEl>
                                        <p:attrNameLst>
                                          <p:attrName>style.visibility</p:attrName>
                                        </p:attrNameLst>
                                      </p:cBhvr>
                                      <p:to>
                                        <p:strVal val="visible"/>
                                      </p:to>
                                    </p:set>
                                    <p:anim calcmode="lin" valueType="num">
                                      <p:cBhvr additive="repl">
                                        <p:cTn id="23" dur="500" fill="hold"/>
                                        <p:tgtEl>
                                          <p:spTgt spid="86"/>
                                        </p:tgtEl>
                                        <p:attrNameLst>
                                          <p:attrName>ppt_w</p:attrName>
                                        </p:attrNameLst>
                                      </p:cBhvr>
                                      <p:tavLst>
                                        <p:tav tm="0">
                                          <p:val>
                                            <p:fltVal val="0"/>
                                          </p:val>
                                        </p:tav>
                                        <p:tav tm="100000">
                                          <p:val>
                                            <p:strVal val="#ppt_w"/>
                                          </p:val>
                                        </p:tav>
                                      </p:tavLst>
                                    </p:anim>
                                    <p:anim calcmode="lin" valueType="num">
                                      <p:cBhvr additive="repl">
                                        <p:cTn id="24" dur="500" fill="hold"/>
                                        <p:tgtEl>
                                          <p:spTgt spid="86"/>
                                        </p:tgtEl>
                                        <p:attrNameLst>
                                          <p:attrName>ppt_h</p:attrName>
                                        </p:attrNameLst>
                                      </p:cBhvr>
                                      <p:tavLst>
                                        <p:tav tm="0">
                                          <p:val>
                                            <p:fltVal val="0"/>
                                          </p:val>
                                        </p:tav>
                                        <p:tav tm="100000">
                                          <p:val>
                                            <p:strVal val="#ppt_h"/>
                                          </p:val>
                                        </p:tav>
                                      </p:tavLst>
                                    </p:anim>
                                    <p:animEffect filter="fade" transition="in">
                                      <p:cBhvr additive="repl">
                                        <p:cTn id="25" dur="500"/>
                                        <p:tgtEl>
                                          <p:spTgt spid="86"/>
                                        </p:tgtEl>
                                      </p:cBhvr>
                                    </p:animEffect>
                                  </p:childTnLst>
                                </p:cTn>
                              </p:par>
                              <p:par>
                                <p:cTn id="26" nodeType="withEffect" fill="hold" presetClass="exit" presetID="10">
                                  <p:stCondLst>
                                    <p:cond delay="750"/>
                                  </p:stCondLst>
                                  <p:childTnLst>
                                    <p:animEffect filter="fade" transition="out">
                                      <p:cBhvr additive="repl">
                                        <p:cTn id="27" dur="500"/>
                                        <p:tgtEl>
                                          <p:spTgt spid="86"/>
                                        </p:tgtEl>
                                      </p:cBhvr>
                                    </p:animEffect>
                                    <p:set>
                                      <p:cBhvr>
                                        <p:cTn id="28" dur="1" fill="hold">
                                          <p:stCondLst>
                                            <p:cond delay="499"/>
                                          </p:stCondLst>
                                        </p:cTn>
                                        <p:tgtEl>
                                          <p:spTgt spid="86"/>
                                        </p:tgtEl>
                                        <p:attrNameLst>
                                          <p:attrName>style.visibility</p:attrName>
                                        </p:attrNameLst>
                                      </p:cBhvr>
                                      <p:to>
                                        <p:strVal val="hidden"/>
                                      </p:to>
                                    </p:set>
                                  </p:childTnLst>
                                </p:cTn>
                              </p:par>
                              <p:par>
                                <p:cTn id="29" nodeType="withEffect" fill="hold" presetClass="entr" presetID="53" presetSubtype="16">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additive="repl">
                                        <p:cTn id="31" dur="500" fill="hold"/>
                                        <p:tgtEl>
                                          <p:spTgt spid="87"/>
                                        </p:tgtEl>
                                        <p:attrNameLst>
                                          <p:attrName>ppt_w</p:attrName>
                                        </p:attrNameLst>
                                      </p:cBhvr>
                                      <p:tavLst>
                                        <p:tav tm="0">
                                          <p:val>
                                            <p:fltVal val="0"/>
                                          </p:val>
                                        </p:tav>
                                        <p:tav tm="100000">
                                          <p:val>
                                            <p:strVal val="#ppt_w"/>
                                          </p:val>
                                        </p:tav>
                                      </p:tavLst>
                                    </p:anim>
                                    <p:anim calcmode="lin" valueType="num">
                                      <p:cBhvr additive="repl">
                                        <p:cTn id="32" dur="500" fill="hold"/>
                                        <p:tgtEl>
                                          <p:spTgt spid="87"/>
                                        </p:tgtEl>
                                        <p:attrNameLst>
                                          <p:attrName>ppt_h</p:attrName>
                                        </p:attrNameLst>
                                      </p:cBhvr>
                                      <p:tavLst>
                                        <p:tav tm="0">
                                          <p:val>
                                            <p:fltVal val="0"/>
                                          </p:val>
                                        </p:tav>
                                        <p:tav tm="100000">
                                          <p:val>
                                            <p:strVal val="#ppt_h"/>
                                          </p:val>
                                        </p:tav>
                                      </p:tavLst>
                                    </p:anim>
                                    <p:animEffect filter="fade" transition="in">
                                      <p:cBhvr additive="repl">
                                        <p:cTn id="33" dur="500"/>
                                        <p:tgtEl>
                                          <p:spTgt spid="87"/>
                                        </p:tgtEl>
                                      </p:cBhvr>
                                    </p:animEffect>
                                  </p:childTnLst>
                                </p:cTn>
                              </p:par>
                              <p:par>
                                <p:cTn id="34" nodeType="withEffect" fill="hold" presetClass="exit" presetID="10">
                                  <p:stCondLst>
                                    <p:cond delay="250"/>
                                  </p:stCondLst>
                                  <p:childTnLst>
                                    <p:animEffect filter="fade" transition="out">
                                      <p:cBhvr additive="repl">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nodeType="withEffect" fill="hold" presetClass="entr" presetID="53" presetSubtype="16">
                                  <p:stCondLst>
                                    <p:cond delay="250"/>
                                  </p:stCondLst>
                                  <p:childTnLst>
                                    <p:set>
                                      <p:cBhvr>
                                        <p:cTn id="38" dur="1" fill="hold">
                                          <p:stCondLst>
                                            <p:cond delay="0"/>
                                          </p:stCondLst>
                                        </p:cTn>
                                        <p:tgtEl>
                                          <p:spTgt spid="88"/>
                                        </p:tgtEl>
                                        <p:attrNameLst>
                                          <p:attrName>style.visibility</p:attrName>
                                        </p:attrNameLst>
                                      </p:cBhvr>
                                      <p:to>
                                        <p:strVal val="visible"/>
                                      </p:to>
                                    </p:set>
                                    <p:anim calcmode="lin" valueType="num">
                                      <p:cBhvr additive="repl">
                                        <p:cTn id="39" dur="500" fill="hold"/>
                                        <p:tgtEl>
                                          <p:spTgt spid="88"/>
                                        </p:tgtEl>
                                        <p:attrNameLst>
                                          <p:attrName>ppt_w</p:attrName>
                                        </p:attrNameLst>
                                      </p:cBhvr>
                                      <p:tavLst>
                                        <p:tav tm="0">
                                          <p:val>
                                            <p:fltVal val="0"/>
                                          </p:val>
                                        </p:tav>
                                        <p:tav tm="100000">
                                          <p:val>
                                            <p:strVal val="#ppt_w"/>
                                          </p:val>
                                        </p:tav>
                                      </p:tavLst>
                                    </p:anim>
                                    <p:anim calcmode="lin" valueType="num">
                                      <p:cBhvr additive="repl">
                                        <p:cTn id="40" dur="500" fill="hold"/>
                                        <p:tgtEl>
                                          <p:spTgt spid="88"/>
                                        </p:tgtEl>
                                        <p:attrNameLst>
                                          <p:attrName>ppt_h</p:attrName>
                                        </p:attrNameLst>
                                      </p:cBhvr>
                                      <p:tavLst>
                                        <p:tav tm="0">
                                          <p:val>
                                            <p:fltVal val="0"/>
                                          </p:val>
                                        </p:tav>
                                        <p:tav tm="100000">
                                          <p:val>
                                            <p:strVal val="#ppt_h"/>
                                          </p:val>
                                        </p:tav>
                                      </p:tavLst>
                                    </p:anim>
                                    <p:animEffect filter="fade" transition="in">
                                      <p:cBhvr additive="repl">
                                        <p:cTn id="41" dur="500"/>
                                        <p:tgtEl>
                                          <p:spTgt spid="88"/>
                                        </p:tgtEl>
                                      </p:cBhvr>
                                    </p:animEffect>
                                  </p:childTnLst>
                                </p:cTn>
                              </p:par>
                              <p:par>
                                <p:cTn id="42" nodeType="withEffect" fill="hold" presetClass="exit" presetID="10">
                                  <p:stCondLst>
                                    <p:cond delay="500"/>
                                  </p:stCondLst>
                                  <p:childTnLst>
                                    <p:animEffect filter="fade" transition="out">
                                      <p:cBhvr additive="repl">
                                        <p:cTn id="43" dur="500"/>
                                        <p:tgtEl>
                                          <p:spTgt spid="88"/>
                                        </p:tgtEl>
                                      </p:cBhvr>
                                    </p:animEffect>
                                    <p:set>
                                      <p:cBhvr>
                                        <p:cTn id="44" dur="1" fill="hold">
                                          <p:stCondLst>
                                            <p:cond delay="499"/>
                                          </p:stCondLst>
                                        </p:cTn>
                                        <p:tgtEl>
                                          <p:spTgt spid="88"/>
                                        </p:tgtEl>
                                        <p:attrNameLst>
                                          <p:attrName>style.visibility</p:attrName>
                                        </p:attrNameLst>
                                      </p:cBhvr>
                                      <p:to>
                                        <p:strVal val="hidden"/>
                                      </p:to>
                                    </p:set>
                                  </p:childTnLst>
                                </p:cTn>
                              </p:par>
                              <p:par>
                                <p:cTn id="45" nodeType="withEffect" fill="hold" presetClass="entr" presetID="53" presetSubtype="16">
                                  <p:stCondLst>
                                    <p:cond delay="500"/>
                                  </p:stCondLst>
                                  <p:childTnLst>
                                    <p:set>
                                      <p:cBhvr>
                                        <p:cTn id="46" dur="1" fill="hold">
                                          <p:stCondLst>
                                            <p:cond delay="0"/>
                                          </p:stCondLst>
                                        </p:cTn>
                                        <p:tgtEl>
                                          <p:spTgt spid="89"/>
                                        </p:tgtEl>
                                        <p:attrNameLst>
                                          <p:attrName>style.visibility</p:attrName>
                                        </p:attrNameLst>
                                      </p:cBhvr>
                                      <p:to>
                                        <p:strVal val="visible"/>
                                      </p:to>
                                    </p:set>
                                    <p:anim calcmode="lin" valueType="num">
                                      <p:cBhvr additive="repl">
                                        <p:cTn id="47" dur="500" fill="hold"/>
                                        <p:tgtEl>
                                          <p:spTgt spid="89"/>
                                        </p:tgtEl>
                                        <p:attrNameLst>
                                          <p:attrName>ppt_w</p:attrName>
                                        </p:attrNameLst>
                                      </p:cBhvr>
                                      <p:tavLst>
                                        <p:tav tm="0">
                                          <p:val>
                                            <p:fltVal val="0"/>
                                          </p:val>
                                        </p:tav>
                                        <p:tav tm="100000">
                                          <p:val>
                                            <p:strVal val="#ppt_w"/>
                                          </p:val>
                                        </p:tav>
                                      </p:tavLst>
                                    </p:anim>
                                    <p:anim calcmode="lin" valueType="num">
                                      <p:cBhvr additive="repl">
                                        <p:cTn id="48" dur="500" fill="hold"/>
                                        <p:tgtEl>
                                          <p:spTgt spid="89"/>
                                        </p:tgtEl>
                                        <p:attrNameLst>
                                          <p:attrName>ppt_h</p:attrName>
                                        </p:attrNameLst>
                                      </p:cBhvr>
                                      <p:tavLst>
                                        <p:tav tm="0">
                                          <p:val>
                                            <p:fltVal val="0"/>
                                          </p:val>
                                        </p:tav>
                                        <p:tav tm="100000">
                                          <p:val>
                                            <p:strVal val="#ppt_h"/>
                                          </p:val>
                                        </p:tav>
                                      </p:tavLst>
                                    </p:anim>
                                    <p:animEffect filter="fade" transition="in">
                                      <p:cBhvr additive="repl">
                                        <p:cTn id="49" dur="500"/>
                                        <p:tgtEl>
                                          <p:spTgt spid="89"/>
                                        </p:tgtEl>
                                      </p:cBhvr>
                                    </p:animEffect>
                                  </p:childTnLst>
                                </p:cTn>
                              </p:par>
                              <p:par>
                                <p:cTn id="50" nodeType="withEffect" fill="hold" presetClass="exit" presetID="10">
                                  <p:stCondLst>
                                    <p:cond delay="750"/>
                                  </p:stCondLst>
                                  <p:childTnLst>
                                    <p:animEffect filter="fade" transition="out">
                                      <p:cBhvr additive="repl">
                                        <p:cTn id="51" dur="500"/>
                                        <p:tgtEl>
                                          <p:spTgt spid="89"/>
                                        </p:tgtEl>
                                      </p:cBhvr>
                                    </p:animEffect>
                                    <p:set>
                                      <p:cBhvr>
                                        <p:cTn id="52"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p:nvPr>
        </p:nvSpPr>
        <p:spPr>
          <a:xfrm>
            <a:off x="180720" y="1620000"/>
            <a:ext cx="11878560" cy="4042440"/>
          </a:xfrm>
          <a:prstGeom prst="rect">
            <a:avLst/>
          </a:prstGeom>
          <a:noFill/>
          <a:ln w="0">
            <a:noFill/>
          </a:ln>
        </p:spPr>
        <p:txBody>
          <a:bodyPr lIns="91440" rIns="91440" tIns="45720" bIns="45720" anchor="ctr">
            <a:noAutofit/>
          </a:bodyPr>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Resultados</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No período de outubro/2023 até dezembro/2024, a equipe conseguiu:</a:t>
            </a:r>
            <a:endParaRPr b="0" lang="pt-BR" sz="1800" spc="-1" strike="noStrike">
              <a:solidFill>
                <a:srgbClr val="000000"/>
              </a:solidFill>
              <a:latin typeface="Arial"/>
            </a:endParaRPr>
          </a:p>
          <a:p>
            <a:pPr marL="231840" indent="-324000" defTabSz="914400">
              <a:lnSpc>
                <a:spcPct val="100000"/>
              </a:lnSpc>
              <a:spcBef>
                <a:spcPts val="1191"/>
              </a:spcBef>
              <a:spcAft>
                <a:spcPts val="992"/>
              </a:spcAft>
              <a:buClr>
                <a:srgbClr val="000000"/>
              </a:buClr>
              <a:buSzPct val="45000"/>
              <a:buFont typeface="Wingdings" charset="2"/>
              <a:buChar char=""/>
              <a:tabLst>
                <a:tab algn="l" pos="0"/>
              </a:tabLst>
            </a:pPr>
            <a:r>
              <a:rPr b="1" lang="pt-BR" sz="1800" spc="-1" strike="noStrike">
                <a:solidFill>
                  <a:schemeClr val="dk1"/>
                </a:solidFill>
                <a:latin typeface="Segoe UI"/>
              </a:rPr>
              <a:t> </a:t>
            </a:r>
            <a:r>
              <a:rPr b="1" lang="pt-BR" sz="1800" spc="-1" strike="noStrike">
                <a:solidFill>
                  <a:schemeClr val="dk1"/>
                </a:solidFill>
                <a:latin typeface="Segoe UI"/>
              </a:rPr>
              <a:t>Diminuir a taxa de abandono da vacina tríplice viral que tinham como taxa 35%(2022) e 31% (2023) e após a ação alcançou um índice de 1,20 % (apenas uma criança não completou o esquema vacinal);</a:t>
            </a:r>
            <a:endParaRPr b="0" lang="pt-BR" sz="1800" spc="-1" strike="noStrike">
              <a:solidFill>
                <a:srgbClr val="000000"/>
              </a:solidFill>
              <a:latin typeface="Arial"/>
            </a:endParaRPr>
          </a:p>
          <a:p>
            <a:pPr marL="231840" indent="-324000" defTabSz="914400">
              <a:lnSpc>
                <a:spcPct val="100000"/>
              </a:lnSpc>
              <a:spcBef>
                <a:spcPts val="1191"/>
              </a:spcBef>
              <a:spcAft>
                <a:spcPts val="992"/>
              </a:spcAft>
              <a:buClr>
                <a:srgbClr val="000000"/>
              </a:buClr>
              <a:buSzPct val="45000"/>
              <a:buFont typeface="Wingdings" charset="2"/>
              <a:buChar char=""/>
              <a:tabLst>
                <a:tab algn="l" pos="0"/>
              </a:tabLst>
            </a:pPr>
            <a:r>
              <a:rPr b="1" lang="pt-BR" sz="1800" spc="-1" strike="noStrike">
                <a:solidFill>
                  <a:schemeClr val="dk1"/>
                </a:solidFill>
                <a:latin typeface="Segoe UI"/>
              </a:rPr>
              <a:t>Eliminar a taxa de abandono das vacinas pentavalente que tinham a taxa de 19%( 2022) e 18% (2023) e poliomielite 17% (2022) e 13% (2023) , onde todas as crianças monitoradas que iniciaram os esquemas vacinais destas vacinas os terminaram de maneira adequada e em tempo oportuno. </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Portanto, após executar as ações do projeto, a UBS não se encontra mais na lista das unidades de maior risco do município, e foi praticamente eliminada a taxa de abandono vacinal da unidade.</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O público-alvo do projeto foi ampliado durante a sua execução, abrangendo as crianças e adolescentes de 9 a 14 anos, os demais grupos de risco e para todos os moradores das residências visitadas.</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A sala de vacinas da Ubs Jd. Primaveras nunca ficou fechada nos momentos de projeto.</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endParaRPr b="0" lang="pt-BR" sz="3200" spc="-1" strike="noStrike">
              <a:solidFill>
                <a:srgbClr val="000000"/>
              </a:solidFill>
              <a:latin typeface="Arial"/>
            </a:endParaRPr>
          </a:p>
        </p:txBody>
      </p:sp>
      <p:sp>
        <p:nvSpPr>
          <p:cNvPr id="138" name="PlaceHolder 2"/>
          <p:cNvSpPr>
            <a:spLocks noGrp="1"/>
          </p:cNvSpPr>
          <p:nvPr>
            <p:ph type="sldNum" idx="31"/>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DF3DB750-5D48-4637-9B9D-B85097E45D68}"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39" name="Caixa de texto 5"/>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40" name="Espaço Reservado para Imagem 6" descr=""/>
          <p:cNvPicPr/>
          <p:nvPr/>
        </p:nvPicPr>
        <p:blipFill>
          <a:blip r:embed="rId1"/>
          <a:srcRect l="0" t="18641" r="0" b="18641"/>
          <a:stretch/>
        </p:blipFill>
        <p:spPr>
          <a:xfrm>
            <a:off x="0" y="5686200"/>
            <a:ext cx="1898280" cy="1170000"/>
          </a:xfrm>
          <a:prstGeom prst="rect">
            <a:avLst/>
          </a:prstGeom>
          <a:ln w="0">
            <a:noFill/>
          </a:ln>
        </p:spPr>
      </p:pic>
      <p:pic>
        <p:nvPicPr>
          <p:cNvPr id="141" name="" descr=""/>
          <p:cNvPicPr/>
          <p:nvPr/>
        </p:nvPicPr>
        <p:blipFill>
          <a:blip r:embed="rId2"/>
          <a:stretch/>
        </p:blipFill>
        <p:spPr>
          <a:xfrm>
            <a:off x="44280" y="1216080"/>
            <a:ext cx="12191040" cy="4483800"/>
          </a:xfrm>
          <a:prstGeom prst="rect">
            <a:avLst/>
          </a:prstGeom>
          <a:ln w="0">
            <a:noFill/>
          </a:ln>
        </p:spPr>
      </p:pic>
    </p:spTree>
  </p:cSld>
  <p:transition spd="slow">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p:nvPr>
        </p:nvSpPr>
        <p:spPr>
          <a:xfrm>
            <a:off x="360000" y="720000"/>
            <a:ext cx="11698560" cy="5578560"/>
          </a:xfrm>
          <a:prstGeom prst="rect">
            <a:avLst/>
          </a:prstGeom>
          <a:noFill/>
          <a:ln w="0">
            <a:noFill/>
          </a:ln>
        </p:spPr>
        <p:txBody>
          <a:bodyPr lIns="91440" rIns="91440" tIns="45720" bIns="45720" anchor="ctr">
            <a:noAutofit/>
          </a:bodyPr>
          <a:p>
            <a:pPr marL="432000" indent="0">
              <a:lnSpc>
                <a:spcPct val="90000"/>
              </a:lnSpc>
              <a:spcBef>
                <a:spcPts val="1191"/>
              </a:spcBef>
              <a:spcAft>
                <a:spcPts val="992"/>
              </a:spcAft>
              <a:buNone/>
              <a:tabLst>
                <a:tab algn="l" pos="0"/>
              </a:tabLst>
            </a:pPr>
            <a:r>
              <a:rPr b="1" lang="pt-BR" sz="2000" spc="-1" strike="noStrike">
                <a:solidFill>
                  <a:schemeClr val="dk1"/>
                </a:solidFill>
                <a:latin typeface="Segoe UI"/>
              </a:rPr>
              <a:t>Conclusões</a:t>
            </a:r>
            <a:endParaRPr b="0" lang="pt-BR" sz="20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tabLst>
                <a:tab algn="l" pos="0"/>
              </a:tabLst>
            </a:pPr>
            <a:r>
              <a:rPr b="1" lang="pt-BR" sz="1600" spc="-1" strike="noStrike">
                <a:solidFill>
                  <a:schemeClr val="dk1"/>
                </a:solidFill>
                <a:latin typeface="Segoe UI"/>
              </a:rPr>
              <a:t>Diante do exposto, podemos concluir que o Projeto Vacina em Casa cumpriu satisfatoriamente com os objetivos propostos e se tornou uma ferramenta fundamental para o alcance das metas vacinais não só da unidade de saúde como do município. </a:t>
            </a:r>
            <a:endParaRPr b="0" lang="pt-BR" sz="16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tabLst>
                <a:tab algn="l" pos="0"/>
              </a:tabLst>
            </a:pPr>
            <a:r>
              <a:rPr b="1" lang="pt-BR" sz="1600" spc="-1" strike="noStrike">
                <a:solidFill>
                  <a:schemeClr val="dk1"/>
                </a:solidFill>
                <a:latin typeface="Segoe UI"/>
                <a:ea typeface="Microsoft YaHei"/>
              </a:rPr>
              <a:t>Desde o seu início, o Projeto Vacina em Casa tem se mostrado efetivo no cumprimento de seus objetivos. Em 2024 durante o monitoramento das ações realizadas equipe e coordenação constataram que houve uma melhora significativa da classificação da UBS nas áreas de risco do município, assim como a eliminação da taxa de abandono vacinal em nosso território.</a:t>
            </a:r>
            <a:endParaRPr b="0" lang="pt-BR" sz="16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tabLst>
                <a:tab algn="l" pos="0"/>
              </a:tabLst>
            </a:pPr>
            <a:r>
              <a:rPr b="1" lang="pt-BR" sz="1600" spc="-1" strike="noStrike">
                <a:solidFill>
                  <a:schemeClr val="dk1"/>
                </a:solidFill>
                <a:latin typeface="Segoe UI"/>
                <a:ea typeface="Microsoft YaHei"/>
              </a:rPr>
              <a:t>Foi observado também uma melhora na adesão em relação as doses subsequentes pois após as orientações recebidas em suas residências, muitos pais e cuidadores trouxeram seus filhos para realizar as próximas doses vacinais aprazadas na UBS, não sendo necessário realizar novas visitas domiciliares. </a:t>
            </a:r>
            <a:endParaRPr b="0" lang="pt-BR" sz="1600" spc="-1" strike="noStrike">
              <a:solidFill>
                <a:srgbClr val="000000"/>
              </a:solidFill>
              <a:latin typeface="Arial"/>
            </a:endParaRPr>
          </a:p>
          <a:p>
            <a:pPr marL="432000" indent="-324000">
              <a:lnSpc>
                <a:spcPct val="90000"/>
              </a:lnSpc>
              <a:spcBef>
                <a:spcPts val="1191"/>
              </a:spcBef>
              <a:spcAft>
                <a:spcPts val="992"/>
              </a:spcAft>
              <a:buClr>
                <a:srgbClr val="000000"/>
              </a:buClr>
              <a:buSzPct val="45000"/>
              <a:buFont typeface="Wingdings" charset="2"/>
              <a:buChar char=""/>
              <a:tabLst>
                <a:tab algn="l" pos="0"/>
              </a:tabLst>
            </a:pPr>
            <a:r>
              <a:rPr b="1" lang="pt-BR" sz="1600" spc="-1" strike="noStrike">
                <a:solidFill>
                  <a:schemeClr val="dk1"/>
                </a:solidFill>
                <a:latin typeface="Segoe UI"/>
                <a:ea typeface="Microsoft YaHei"/>
              </a:rPr>
              <a:t>Outro ponto positivo, foi o entrosamento entre a equipe, que unida conseguiu mudar a realidade local, e que se viram não só responsáveis como executores ativos dessa estratégia exitosa em nosso território.</a:t>
            </a:r>
            <a:endParaRPr b="0" lang="pt-BR" sz="1600" spc="-1" strike="noStrike">
              <a:solidFill>
                <a:srgbClr val="000000"/>
              </a:solidFill>
              <a:latin typeface="Arial"/>
            </a:endParaRPr>
          </a:p>
        </p:txBody>
      </p:sp>
      <p:sp>
        <p:nvSpPr>
          <p:cNvPr id="143" name="PlaceHolder 2"/>
          <p:cNvSpPr>
            <a:spLocks noGrp="1"/>
          </p:cNvSpPr>
          <p:nvPr>
            <p:ph type="sldNum" idx="32"/>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D80EB0C4-0EC9-403C-8376-C4AD878D9172}"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44" name="Caixa de texto 8"/>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defTabSz="914400">
              <a:lnSpc>
                <a:spcPct val="100000"/>
              </a:lnSpc>
            </a:pPr>
            <a:endParaRPr b="0" lang="pt-BR" sz="2800" spc="-1" strike="noStrike">
              <a:solidFill>
                <a:schemeClr val="dk2">
                  <a:lumMod val="50000"/>
                </a:schemeClr>
              </a:solidFill>
              <a:latin typeface="Segoe UI"/>
            </a:endParaRPr>
          </a:p>
        </p:txBody>
      </p:sp>
      <p:pic>
        <p:nvPicPr>
          <p:cNvPr id="145" name="Espaço Reservado para Imagem 4" descr=""/>
          <p:cNvPicPr/>
          <p:nvPr/>
        </p:nvPicPr>
        <p:blipFill>
          <a:blip r:embed="rId1"/>
          <a:srcRect l="0" t="18641" r="0" b="18641"/>
          <a:stretch/>
        </p:blipFill>
        <p:spPr>
          <a:xfrm>
            <a:off x="0" y="5686200"/>
            <a:ext cx="1898280" cy="1170000"/>
          </a:xfrm>
          <a:prstGeom prst="rect">
            <a:avLst/>
          </a:prstGeom>
          <a:ln w="0">
            <a:noFill/>
          </a:ln>
        </p:spPr>
      </p:pic>
    </p:spTree>
  </p:cSld>
  <p:transition spd="slow">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p:nvPr>
        </p:nvSpPr>
        <p:spPr>
          <a:xfrm>
            <a:off x="360000" y="720000"/>
            <a:ext cx="11698560" cy="5578560"/>
          </a:xfrm>
          <a:prstGeom prst="rect">
            <a:avLst/>
          </a:prstGeom>
          <a:noFill/>
          <a:ln w="0">
            <a:noFill/>
          </a:ln>
        </p:spPr>
        <p:txBody>
          <a:bodyPr lIns="91440" rIns="91440" tIns="45720" bIns="45720" anchor="ctr">
            <a:noAutofit/>
          </a:bodyPr>
          <a:p>
            <a:pPr marL="432000" indent="-324000">
              <a:lnSpc>
                <a:spcPct val="100000"/>
              </a:lnSpc>
              <a:spcBef>
                <a:spcPts val="1417"/>
              </a:spcBef>
              <a:buClr>
                <a:srgbClr val="000000"/>
              </a:buClr>
              <a:buSzPct val="45000"/>
              <a:buFont typeface="Wingdings" charset="2"/>
              <a:buChar char=""/>
            </a:pPr>
            <a:r>
              <a:rPr b="0" lang="pt-BR" sz="3200" spc="-1" strike="noStrike" u="sng">
                <a:solidFill>
                  <a:srgbClr val="43c0ff"/>
                </a:solidFill>
                <a:uFillTx/>
                <a:latin typeface="Arial"/>
                <a:hlinkClick r:id="rId1"/>
              </a:rPr>
              <a:t>https://www.youtube.com/watch?v=iriv_TBsAc4</a:t>
            </a:r>
            <a:endParaRPr b="0" lang="pt-BR" sz="3200" spc="-1" strike="noStrike">
              <a:solidFill>
                <a:srgbClr val="000000"/>
              </a:solidFill>
              <a:latin typeface="Arial"/>
            </a:endParaRPr>
          </a:p>
          <a:p>
            <a:pPr marL="432000" indent="0">
              <a:lnSpc>
                <a:spcPct val="100000"/>
              </a:lnSpc>
              <a:spcBef>
                <a:spcPts val="1417"/>
              </a:spcBef>
              <a:buNone/>
              <a:tabLst>
                <a:tab algn="l" pos="0"/>
              </a:tabLst>
            </a:pPr>
            <a:endParaRPr b="0" lang="pt-BR" sz="3200" spc="-1" strike="noStrike">
              <a:solidFill>
                <a:srgbClr val="000000"/>
              </a:solidFill>
              <a:latin typeface="Arial"/>
            </a:endParaRPr>
          </a:p>
        </p:txBody>
      </p:sp>
      <p:sp>
        <p:nvSpPr>
          <p:cNvPr id="147" name="PlaceHolder 2"/>
          <p:cNvSpPr>
            <a:spLocks noGrp="1"/>
          </p:cNvSpPr>
          <p:nvPr>
            <p:ph type="sldNum" idx="33"/>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EB1DDCC3-8050-4A07-AFC2-F61CD5F493C0}"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48" name="Caixa de texto 6"/>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49" name="Espaço Reservado para Imagem 7" descr=""/>
          <p:cNvPicPr/>
          <p:nvPr/>
        </p:nvPicPr>
        <p:blipFill>
          <a:blip r:embed="rId2"/>
          <a:srcRect l="0" t="18641" r="0" b="18641"/>
          <a:stretch/>
        </p:blipFill>
        <p:spPr>
          <a:xfrm>
            <a:off x="0" y="5686200"/>
            <a:ext cx="1898280" cy="1170000"/>
          </a:xfrm>
          <a:prstGeom prst="rect">
            <a:avLst/>
          </a:prstGeom>
          <a:ln w="0">
            <a:noFill/>
          </a:ln>
        </p:spPr>
      </p:pic>
    </p:spTree>
  </p:cSld>
  <p:transition spd="slow">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Oval 13"/>
          <p:cNvSpPr/>
          <p:nvPr/>
        </p:nvSpPr>
        <p:spPr>
          <a:xfrm>
            <a:off x="1220040" y="-739440"/>
            <a:ext cx="9105840" cy="90327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51" name="Oval 14"/>
          <p:cNvSpPr/>
          <p:nvPr/>
        </p:nvSpPr>
        <p:spPr>
          <a:xfrm>
            <a:off x="1220040" y="-739440"/>
            <a:ext cx="9105840" cy="90327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52" name="Oval 15"/>
          <p:cNvSpPr/>
          <p:nvPr/>
        </p:nvSpPr>
        <p:spPr>
          <a:xfrm>
            <a:off x="1220040" y="-739440"/>
            <a:ext cx="9105840" cy="90327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53" name="Oval 9"/>
          <p:cNvSpPr/>
          <p:nvPr/>
        </p:nvSpPr>
        <p:spPr>
          <a:xfrm>
            <a:off x="5938200" y="3777840"/>
            <a:ext cx="2804040" cy="27813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54" name="Oval 10"/>
          <p:cNvSpPr/>
          <p:nvPr/>
        </p:nvSpPr>
        <p:spPr>
          <a:xfrm>
            <a:off x="5866920" y="3777840"/>
            <a:ext cx="2804040" cy="27813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55" name="Oval 11"/>
          <p:cNvSpPr/>
          <p:nvPr/>
        </p:nvSpPr>
        <p:spPr>
          <a:xfrm>
            <a:off x="5907600" y="3777840"/>
            <a:ext cx="2804040" cy="2781360"/>
          </a:xfrm>
          <a:prstGeom prst="ellipse">
            <a:avLst/>
          </a:prstGeom>
          <a:noFill/>
          <a:ln w="19050">
            <a:solidFill>
              <a:srgbClr val="75d1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pt-BR" sz="1800" spc="-1" strike="noStrike">
              <a:solidFill>
                <a:srgbClr val="000000"/>
              </a:solidFill>
              <a:latin typeface="Segoe UI"/>
            </a:endParaRPr>
          </a:p>
        </p:txBody>
      </p:sp>
      <p:sp>
        <p:nvSpPr>
          <p:cNvPr id="156" name="Título 6"/>
          <p:cNvSpPr/>
          <p:nvPr/>
        </p:nvSpPr>
        <p:spPr>
          <a:xfrm>
            <a:off x="1680120" y="3280680"/>
            <a:ext cx="5907600" cy="872280"/>
          </a:xfrm>
          <a:prstGeom prst="rect">
            <a:avLst/>
          </a:prstGeom>
          <a:noFill/>
          <a:ln w="0">
            <a:noFill/>
          </a:ln>
        </p:spPr>
        <p:style>
          <a:lnRef idx="0"/>
          <a:fillRef idx="0"/>
          <a:effectRef idx="0"/>
          <a:fontRef idx="minor"/>
        </p:style>
        <p:txBody>
          <a:bodyPr lIns="90000" rIns="90000" tIns="0" bIns="0" anchor="ctr">
            <a:noAutofit/>
          </a:bodyPr>
          <a:p>
            <a:pPr algn="ctr" defTabSz="914400">
              <a:lnSpc>
                <a:spcPct val="90000"/>
              </a:lnSpc>
            </a:pPr>
            <a:endParaRPr b="1" lang="pt-BR" sz="8800" spc="-301" strike="noStrike">
              <a:solidFill>
                <a:schemeClr val="accent1">
                  <a:lumMod val="5000"/>
                  <a:lumOff val="95000"/>
                </a:schemeClr>
              </a:solidFill>
              <a:latin typeface="Segoe UI"/>
            </a:endParaRPr>
          </a:p>
        </p:txBody>
      </p:sp>
      <p:sp>
        <p:nvSpPr>
          <p:cNvPr id="157" name="PlaceHolder 1"/>
          <p:cNvSpPr>
            <a:spLocks noGrp="1"/>
          </p:cNvSpPr>
          <p:nvPr>
            <p:ph type="sldNum" idx="34"/>
          </p:nvPr>
        </p:nvSpPr>
        <p:spPr>
          <a:xfrm>
            <a:off x="11747520" y="6465240"/>
            <a:ext cx="42948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8B911219-8C74-4139-903C-C73532C32530}"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58" name="Título 2"/>
          <p:cNvSpPr/>
          <p:nvPr/>
        </p:nvSpPr>
        <p:spPr>
          <a:xfrm>
            <a:off x="1101240" y="868680"/>
            <a:ext cx="9105840" cy="24876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90000"/>
              </a:lnSpc>
              <a:spcBef>
                <a:spcPts val="1191"/>
              </a:spcBef>
              <a:spcAft>
                <a:spcPts val="992"/>
              </a:spcAft>
            </a:pPr>
            <a:r>
              <a:rPr b="1" lang="pt-BR" sz="2200" spc="86" strike="noStrike">
                <a:solidFill>
                  <a:srgbClr val="2a6099"/>
                </a:solidFill>
                <a:latin typeface="Segoe UI Light"/>
              </a:rPr>
              <a:t>Sonho que se sonha só</a:t>
            </a:r>
            <a:endParaRPr b="0" lang="pt-BR" sz="2200" spc="-1" strike="noStrike">
              <a:solidFill>
                <a:srgbClr val="000000"/>
              </a:solidFill>
              <a:latin typeface="Arial"/>
            </a:endParaRPr>
          </a:p>
          <a:p>
            <a:pPr algn="ctr" defTabSz="914400">
              <a:lnSpc>
                <a:spcPct val="90000"/>
              </a:lnSpc>
              <a:spcBef>
                <a:spcPts val="1191"/>
              </a:spcBef>
              <a:spcAft>
                <a:spcPts val="992"/>
              </a:spcAft>
            </a:pPr>
            <a:r>
              <a:rPr b="1" lang="pt-BR" sz="2200" spc="86" strike="noStrike">
                <a:solidFill>
                  <a:srgbClr val="2a6099"/>
                </a:solidFill>
                <a:latin typeface="Segoe UI Light"/>
              </a:rPr>
              <a:t>É só um sonho que se sonha só</a:t>
            </a:r>
            <a:endParaRPr b="0" lang="pt-BR" sz="2200" spc="-1" strike="noStrike">
              <a:solidFill>
                <a:srgbClr val="000000"/>
              </a:solidFill>
              <a:latin typeface="Arial"/>
            </a:endParaRPr>
          </a:p>
          <a:p>
            <a:pPr algn="ctr" defTabSz="914400">
              <a:lnSpc>
                <a:spcPct val="90000"/>
              </a:lnSpc>
              <a:spcBef>
                <a:spcPts val="1191"/>
              </a:spcBef>
              <a:spcAft>
                <a:spcPts val="992"/>
              </a:spcAft>
            </a:pPr>
            <a:r>
              <a:rPr b="1" lang="pt-BR" sz="2200" spc="86" strike="noStrike">
                <a:solidFill>
                  <a:srgbClr val="2a6099"/>
                </a:solidFill>
                <a:latin typeface="Segoe UI Light"/>
              </a:rPr>
              <a:t>Mas sonho que se sonha junto é realidade!</a:t>
            </a:r>
            <a:endParaRPr b="0" lang="pt-BR" sz="2200" spc="-1" strike="noStrike">
              <a:solidFill>
                <a:srgbClr val="000000"/>
              </a:solidFill>
              <a:latin typeface="Arial"/>
            </a:endParaRPr>
          </a:p>
          <a:p>
            <a:pPr algn="r" defTabSz="914400">
              <a:lnSpc>
                <a:spcPct val="90000"/>
              </a:lnSpc>
              <a:spcBef>
                <a:spcPts val="1191"/>
              </a:spcBef>
              <a:spcAft>
                <a:spcPts val="992"/>
              </a:spcAft>
            </a:pPr>
            <a:r>
              <a:rPr b="1" lang="pt-BR" sz="1400" spc="86" strike="noStrike">
                <a:solidFill>
                  <a:srgbClr val="2a6099"/>
                </a:solidFill>
                <a:latin typeface="Segoe UI Light"/>
              </a:rPr>
              <a:t>Raul Seixas, Música Prelúdio</a:t>
            </a:r>
            <a:endParaRPr b="0" lang="pt-BR" sz="1400" spc="-1" strike="noStrike">
              <a:solidFill>
                <a:srgbClr val="000000"/>
              </a:solidFill>
              <a:latin typeface="Arial"/>
            </a:endParaRPr>
          </a:p>
          <a:p>
            <a:pPr defTabSz="914400">
              <a:lnSpc>
                <a:spcPct val="90000"/>
              </a:lnSpc>
              <a:spcBef>
                <a:spcPts val="1191"/>
              </a:spcBef>
              <a:spcAft>
                <a:spcPts val="992"/>
              </a:spcAft>
            </a:pPr>
            <a:endParaRPr b="0" lang="pt-BR" sz="1400" spc="-1" strike="noStrike">
              <a:solidFill>
                <a:srgbClr val="000000"/>
              </a:solidFill>
              <a:latin typeface="Arial"/>
            </a:endParaRPr>
          </a:p>
        </p:txBody>
      </p:sp>
      <p:sp>
        <p:nvSpPr>
          <p:cNvPr id="159" name="Título 6"/>
          <p:cNvSpPr/>
          <p:nvPr/>
        </p:nvSpPr>
        <p:spPr>
          <a:xfrm>
            <a:off x="5826600" y="4833000"/>
            <a:ext cx="3027600" cy="925920"/>
          </a:xfrm>
          <a:prstGeom prst="rect">
            <a:avLst/>
          </a:prstGeom>
          <a:noFill/>
          <a:ln w="0">
            <a:noFill/>
          </a:ln>
        </p:spPr>
        <p:style>
          <a:lnRef idx="0"/>
          <a:fillRef idx="0"/>
          <a:effectRef idx="0"/>
          <a:fontRef idx="minor"/>
        </p:style>
        <p:txBody>
          <a:bodyPr lIns="457200" rIns="457200" tIns="45000" bIns="45000" anchor="ctr">
            <a:noAutofit/>
          </a:bodyPr>
          <a:p>
            <a:pPr algn="ctr" defTabSz="914400">
              <a:lnSpc>
                <a:spcPct val="90000"/>
              </a:lnSpc>
            </a:pPr>
            <a:r>
              <a:rPr b="1" lang="pt-BR" sz="2000" spc="287" strike="noStrike">
                <a:solidFill>
                  <a:srgbClr val="2a6099"/>
                </a:solidFill>
                <a:latin typeface="Segoe UI Light"/>
              </a:rPr>
              <a:t>OBRIGADA</a:t>
            </a:r>
            <a:r>
              <a:rPr b="1" lang="pt-BR" sz="2000" spc="287" strike="noStrike">
                <a:solidFill>
                  <a:schemeClr val="lt1"/>
                </a:solidFill>
                <a:latin typeface="Segoe UI Light"/>
              </a:rPr>
              <a:t>)</a:t>
            </a:r>
            <a:endParaRPr b="0" lang="pt-BR" sz="2000" spc="-1" strike="noStrike">
              <a:solidFill>
                <a:srgbClr val="000000"/>
              </a:solidFill>
              <a:latin typeface="Arial"/>
            </a:endParaRPr>
          </a:p>
        </p:txBody>
      </p:sp>
      <p:pic>
        <p:nvPicPr>
          <p:cNvPr id="160" name="Espaço Reservado para Imagem 4" descr=""/>
          <p:cNvPicPr/>
          <p:nvPr/>
        </p:nvPicPr>
        <p:blipFill>
          <a:blip r:embed="rId1"/>
          <a:srcRect l="0" t="18641" r="0" b="18641"/>
          <a:stretch/>
        </p:blipFill>
        <p:spPr>
          <a:xfrm>
            <a:off x="0" y="5686200"/>
            <a:ext cx="1898280" cy="1170000"/>
          </a:xfrm>
          <a:prstGeom prst="rect">
            <a:avLst/>
          </a:prstGeom>
          <a:ln w="0">
            <a:noFill/>
          </a:ln>
        </p:spPr>
      </p:pic>
      <p:sp>
        <p:nvSpPr>
          <p:cNvPr id="161" name=""/>
          <p:cNvSpPr/>
          <p:nvPr/>
        </p:nvSpPr>
        <p:spPr>
          <a:xfrm>
            <a:off x="1800000" y="3960000"/>
            <a:ext cx="3778560" cy="2158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t-BR" sz="1800" spc="-1" strike="noStrike">
                <a:solidFill>
                  <a:srgbClr val="2a6099"/>
                </a:solidFill>
                <a:latin typeface="Segoe UI Light"/>
              </a:rPr>
              <a:t>  </a:t>
            </a:r>
            <a:r>
              <a:rPr b="1" lang="pt-BR" sz="1800" spc="-1" strike="noStrike">
                <a:solidFill>
                  <a:srgbClr val="2a6099"/>
                </a:solidFill>
                <a:latin typeface="Segoe UI Light"/>
              </a:rPr>
              <a:t>Agradecimentos:</a:t>
            </a:r>
            <a:endParaRPr b="0" lang="pt-BR" sz="1800" spc="-1" strike="noStrike">
              <a:solidFill>
                <a:srgbClr val="2a6099"/>
              </a:solidFill>
              <a:latin typeface="Arial"/>
            </a:endParaRPr>
          </a:p>
          <a:p>
            <a:pPr>
              <a:lnSpc>
                <a:spcPct val="100000"/>
              </a:lnSpc>
            </a:pPr>
            <a:endParaRPr b="0" lang="pt-BR" sz="1800" spc="-1" strike="noStrike">
              <a:solidFill>
                <a:srgbClr val="2a6099"/>
              </a:solidFill>
              <a:latin typeface="Arial"/>
            </a:endParaRPr>
          </a:p>
          <a:p>
            <a:pPr marL="216000" indent="-216000">
              <a:lnSpc>
                <a:spcPct val="100000"/>
              </a:lnSpc>
              <a:buClr>
                <a:srgbClr val="000000"/>
              </a:buClr>
              <a:buSzPct val="45000"/>
              <a:buFont typeface="Wingdings" charset="2"/>
              <a:buChar char=""/>
            </a:pPr>
            <a:r>
              <a:rPr b="1" lang="pt-BR" sz="1800" spc="-1" strike="noStrike">
                <a:solidFill>
                  <a:srgbClr val="2a6099"/>
                </a:solidFill>
                <a:latin typeface="Segoe UI Light"/>
              </a:rPr>
              <a:t>SMS LRV/MT</a:t>
            </a:r>
            <a:endParaRPr b="0" lang="pt-BR" sz="1800" spc="-1" strike="noStrike">
              <a:solidFill>
                <a:srgbClr val="2a6099"/>
              </a:solidFill>
              <a:latin typeface="Arial"/>
            </a:endParaRPr>
          </a:p>
          <a:p>
            <a:pPr marL="216000" indent="-216000">
              <a:lnSpc>
                <a:spcPct val="100000"/>
              </a:lnSpc>
              <a:buClr>
                <a:srgbClr val="000000"/>
              </a:buClr>
              <a:buSzPct val="45000"/>
              <a:buFont typeface="Wingdings" charset="2"/>
              <a:buChar char=""/>
            </a:pPr>
            <a:r>
              <a:rPr b="1" lang="pt-BR" sz="1800" spc="-1" strike="noStrike">
                <a:solidFill>
                  <a:srgbClr val="2a6099"/>
                </a:solidFill>
                <a:latin typeface="Segoe UI Light"/>
              </a:rPr>
              <a:t>Vigilância em Saúde LRV/MT</a:t>
            </a:r>
            <a:endParaRPr b="0" lang="pt-BR" sz="1800" spc="-1" strike="noStrike">
              <a:solidFill>
                <a:srgbClr val="2a6099"/>
              </a:solidFill>
              <a:latin typeface="Arial"/>
            </a:endParaRPr>
          </a:p>
          <a:p>
            <a:pPr marL="216000" indent="-216000">
              <a:lnSpc>
                <a:spcPct val="100000"/>
              </a:lnSpc>
              <a:buClr>
                <a:srgbClr val="000000"/>
              </a:buClr>
              <a:buSzPct val="45000"/>
              <a:buFont typeface="Wingdings" charset="2"/>
              <a:buChar char=""/>
            </a:pPr>
            <a:r>
              <a:rPr b="1" lang="pt-BR" sz="1800" spc="-1" strike="noStrike">
                <a:solidFill>
                  <a:srgbClr val="2a6099"/>
                </a:solidFill>
                <a:latin typeface="Segoe UI Light"/>
              </a:rPr>
              <a:t>Equipe da Ubs Jd. Primaveras</a:t>
            </a:r>
            <a:endParaRPr b="0" lang="pt-BR" sz="1800" spc="-1" strike="noStrike">
              <a:solidFill>
                <a:srgbClr val="2a6099"/>
              </a:solidFill>
              <a:latin typeface="Arial"/>
            </a:endParaRPr>
          </a:p>
        </p:txBody>
      </p:sp>
    </p:spTree>
  </p:cSld>
  <mc:AlternateContent>
    <mc:Choice Requires="p14">
      <p:transition spd="med" p14:dur="700">
        <p:fade/>
      </p:transition>
    </mc:Choice>
    <mc:Fallback>
      <p:transition spd="med">
        <p:fade/>
      </p:transition>
    </mc:Fallback>
  </mc:AlternateContent>
  <p:timing>
    <p:tnLst>
      <p:par>
        <p:cTn id="53" dur="indefinite" restart="never" nodeType="tmRoot">
          <p:childTnLst>
            <p:seq>
              <p:cTn id="54" dur="indefinite" nodeType="mainSeq">
                <p:childTnLst>
                  <p:par>
                    <p:cTn id="55" fill="hold">
                      <p:stCondLst>
                        <p:cond delay="0"/>
                      </p:stCondLst>
                      <p:childTnLst>
                        <p:par>
                          <p:cTn id="56" fill="hold">
                            <p:stCondLst>
                              <p:cond delay="0"/>
                            </p:stCondLst>
                            <p:childTnLst>
                              <p:par>
                                <p:cTn id="57" nodeType="withEffect" fill="hold" presetClass="entr" presetID="53" presetSubtype="16">
                                  <p:stCondLst>
                                    <p:cond delay="0"/>
                                  </p:stCondLst>
                                  <p:childTnLst>
                                    <p:set>
                                      <p:cBhvr>
                                        <p:cTn id="58" dur="1" fill="hold">
                                          <p:stCondLst>
                                            <p:cond delay="0"/>
                                          </p:stCondLst>
                                        </p:cTn>
                                        <p:tgtEl>
                                          <p:spTgt spid="150"/>
                                        </p:tgtEl>
                                        <p:attrNameLst>
                                          <p:attrName>style.visibility</p:attrName>
                                        </p:attrNameLst>
                                      </p:cBhvr>
                                      <p:to>
                                        <p:strVal val="visible"/>
                                      </p:to>
                                    </p:set>
                                    <p:anim calcmode="lin" valueType="num">
                                      <p:cBhvr additive="repl">
                                        <p:cTn id="59" dur="500" fill="hold"/>
                                        <p:tgtEl>
                                          <p:spTgt spid="150"/>
                                        </p:tgtEl>
                                        <p:attrNameLst>
                                          <p:attrName>ppt_w</p:attrName>
                                        </p:attrNameLst>
                                      </p:cBhvr>
                                      <p:tavLst>
                                        <p:tav tm="0">
                                          <p:val>
                                            <p:fltVal val="0"/>
                                          </p:val>
                                        </p:tav>
                                        <p:tav tm="100000">
                                          <p:val>
                                            <p:strVal val="#ppt_w"/>
                                          </p:val>
                                        </p:tav>
                                      </p:tavLst>
                                    </p:anim>
                                    <p:anim calcmode="lin" valueType="num">
                                      <p:cBhvr additive="repl">
                                        <p:cTn id="60" dur="500" fill="hold"/>
                                        <p:tgtEl>
                                          <p:spTgt spid="150"/>
                                        </p:tgtEl>
                                        <p:attrNameLst>
                                          <p:attrName>ppt_h</p:attrName>
                                        </p:attrNameLst>
                                      </p:cBhvr>
                                      <p:tavLst>
                                        <p:tav tm="0">
                                          <p:val>
                                            <p:fltVal val="0"/>
                                          </p:val>
                                        </p:tav>
                                        <p:tav tm="100000">
                                          <p:val>
                                            <p:strVal val="#ppt_h"/>
                                          </p:val>
                                        </p:tav>
                                      </p:tavLst>
                                    </p:anim>
                                    <p:animEffect filter="fade" transition="in">
                                      <p:cBhvr additive="repl">
                                        <p:cTn id="61" dur="500"/>
                                        <p:tgtEl>
                                          <p:spTgt spid="150"/>
                                        </p:tgtEl>
                                      </p:cBhvr>
                                    </p:animEffect>
                                  </p:childTnLst>
                                </p:cTn>
                              </p:par>
                              <p:par>
                                <p:cTn id="62" nodeType="withEffect" fill="hold" presetClass="exit" presetID="10">
                                  <p:stCondLst>
                                    <p:cond delay="250"/>
                                  </p:stCondLst>
                                  <p:childTnLst>
                                    <p:animEffect filter="fade" transition="out">
                                      <p:cBhvr additive="repl">
                                        <p:cTn id="63" dur="500"/>
                                        <p:tgtEl>
                                          <p:spTgt spid="150"/>
                                        </p:tgtEl>
                                      </p:cBhvr>
                                    </p:animEffect>
                                    <p:set>
                                      <p:cBhvr>
                                        <p:cTn id="64" dur="1" fill="hold">
                                          <p:stCondLst>
                                            <p:cond delay="499"/>
                                          </p:stCondLst>
                                        </p:cTn>
                                        <p:tgtEl>
                                          <p:spTgt spid="150"/>
                                        </p:tgtEl>
                                        <p:attrNameLst>
                                          <p:attrName>style.visibility</p:attrName>
                                        </p:attrNameLst>
                                      </p:cBhvr>
                                      <p:to>
                                        <p:strVal val="hidden"/>
                                      </p:to>
                                    </p:set>
                                  </p:childTnLst>
                                </p:cTn>
                              </p:par>
                              <p:par>
                                <p:cTn id="65" nodeType="withEffect" fill="hold" presetClass="entr" presetID="53" presetSubtype="16">
                                  <p:stCondLst>
                                    <p:cond delay="250"/>
                                  </p:stCondLst>
                                  <p:childTnLst>
                                    <p:set>
                                      <p:cBhvr>
                                        <p:cTn id="66" dur="1" fill="hold">
                                          <p:stCondLst>
                                            <p:cond delay="0"/>
                                          </p:stCondLst>
                                        </p:cTn>
                                        <p:tgtEl>
                                          <p:spTgt spid="151"/>
                                        </p:tgtEl>
                                        <p:attrNameLst>
                                          <p:attrName>style.visibility</p:attrName>
                                        </p:attrNameLst>
                                      </p:cBhvr>
                                      <p:to>
                                        <p:strVal val="visible"/>
                                      </p:to>
                                    </p:set>
                                    <p:anim calcmode="lin" valueType="num">
                                      <p:cBhvr additive="repl">
                                        <p:cTn id="67" dur="500" fill="hold"/>
                                        <p:tgtEl>
                                          <p:spTgt spid="151"/>
                                        </p:tgtEl>
                                        <p:attrNameLst>
                                          <p:attrName>ppt_w</p:attrName>
                                        </p:attrNameLst>
                                      </p:cBhvr>
                                      <p:tavLst>
                                        <p:tav tm="0">
                                          <p:val>
                                            <p:fltVal val="0"/>
                                          </p:val>
                                        </p:tav>
                                        <p:tav tm="100000">
                                          <p:val>
                                            <p:strVal val="#ppt_w"/>
                                          </p:val>
                                        </p:tav>
                                      </p:tavLst>
                                    </p:anim>
                                    <p:anim calcmode="lin" valueType="num">
                                      <p:cBhvr additive="repl">
                                        <p:cTn id="68" dur="500" fill="hold"/>
                                        <p:tgtEl>
                                          <p:spTgt spid="151"/>
                                        </p:tgtEl>
                                        <p:attrNameLst>
                                          <p:attrName>ppt_h</p:attrName>
                                        </p:attrNameLst>
                                      </p:cBhvr>
                                      <p:tavLst>
                                        <p:tav tm="0">
                                          <p:val>
                                            <p:fltVal val="0"/>
                                          </p:val>
                                        </p:tav>
                                        <p:tav tm="100000">
                                          <p:val>
                                            <p:strVal val="#ppt_h"/>
                                          </p:val>
                                        </p:tav>
                                      </p:tavLst>
                                    </p:anim>
                                    <p:animEffect filter="fade" transition="in">
                                      <p:cBhvr additive="repl">
                                        <p:cTn id="69" dur="500"/>
                                        <p:tgtEl>
                                          <p:spTgt spid="151"/>
                                        </p:tgtEl>
                                      </p:cBhvr>
                                    </p:animEffect>
                                  </p:childTnLst>
                                </p:cTn>
                              </p:par>
                              <p:par>
                                <p:cTn id="70" nodeType="withEffect" fill="hold" presetClass="exit" presetID="10">
                                  <p:stCondLst>
                                    <p:cond delay="500"/>
                                  </p:stCondLst>
                                  <p:childTnLst>
                                    <p:animEffect filter="fade" transition="out">
                                      <p:cBhvr additive="repl">
                                        <p:cTn id="71" dur="500"/>
                                        <p:tgtEl>
                                          <p:spTgt spid="151"/>
                                        </p:tgtEl>
                                      </p:cBhvr>
                                    </p:animEffect>
                                    <p:set>
                                      <p:cBhvr>
                                        <p:cTn id="72" dur="1" fill="hold">
                                          <p:stCondLst>
                                            <p:cond delay="499"/>
                                          </p:stCondLst>
                                        </p:cTn>
                                        <p:tgtEl>
                                          <p:spTgt spid="151"/>
                                        </p:tgtEl>
                                        <p:attrNameLst>
                                          <p:attrName>style.visibility</p:attrName>
                                        </p:attrNameLst>
                                      </p:cBhvr>
                                      <p:to>
                                        <p:strVal val="hidden"/>
                                      </p:to>
                                    </p:set>
                                  </p:childTnLst>
                                </p:cTn>
                              </p:par>
                              <p:par>
                                <p:cTn id="73" nodeType="withEffect" fill="hold" presetClass="entr" presetID="53" presetSubtype="16">
                                  <p:stCondLst>
                                    <p:cond delay="500"/>
                                  </p:stCondLst>
                                  <p:childTnLst>
                                    <p:set>
                                      <p:cBhvr>
                                        <p:cTn id="74" dur="1" fill="hold">
                                          <p:stCondLst>
                                            <p:cond delay="0"/>
                                          </p:stCondLst>
                                        </p:cTn>
                                        <p:tgtEl>
                                          <p:spTgt spid="152"/>
                                        </p:tgtEl>
                                        <p:attrNameLst>
                                          <p:attrName>style.visibility</p:attrName>
                                        </p:attrNameLst>
                                      </p:cBhvr>
                                      <p:to>
                                        <p:strVal val="visible"/>
                                      </p:to>
                                    </p:set>
                                    <p:anim calcmode="lin" valueType="num">
                                      <p:cBhvr additive="repl">
                                        <p:cTn id="75" dur="500" fill="hold"/>
                                        <p:tgtEl>
                                          <p:spTgt spid="152"/>
                                        </p:tgtEl>
                                        <p:attrNameLst>
                                          <p:attrName>ppt_w</p:attrName>
                                        </p:attrNameLst>
                                      </p:cBhvr>
                                      <p:tavLst>
                                        <p:tav tm="0">
                                          <p:val>
                                            <p:fltVal val="0"/>
                                          </p:val>
                                        </p:tav>
                                        <p:tav tm="100000">
                                          <p:val>
                                            <p:strVal val="#ppt_w"/>
                                          </p:val>
                                        </p:tav>
                                      </p:tavLst>
                                    </p:anim>
                                    <p:anim calcmode="lin" valueType="num">
                                      <p:cBhvr additive="repl">
                                        <p:cTn id="76" dur="500" fill="hold"/>
                                        <p:tgtEl>
                                          <p:spTgt spid="152"/>
                                        </p:tgtEl>
                                        <p:attrNameLst>
                                          <p:attrName>ppt_h</p:attrName>
                                        </p:attrNameLst>
                                      </p:cBhvr>
                                      <p:tavLst>
                                        <p:tav tm="0">
                                          <p:val>
                                            <p:fltVal val="0"/>
                                          </p:val>
                                        </p:tav>
                                        <p:tav tm="100000">
                                          <p:val>
                                            <p:strVal val="#ppt_h"/>
                                          </p:val>
                                        </p:tav>
                                      </p:tavLst>
                                    </p:anim>
                                    <p:animEffect filter="fade" transition="in">
                                      <p:cBhvr additive="repl">
                                        <p:cTn id="77" dur="500"/>
                                        <p:tgtEl>
                                          <p:spTgt spid="152"/>
                                        </p:tgtEl>
                                      </p:cBhvr>
                                    </p:animEffect>
                                  </p:childTnLst>
                                </p:cTn>
                              </p:par>
                              <p:par>
                                <p:cTn id="78" nodeType="withEffect" fill="hold" presetClass="exit" presetID="10">
                                  <p:stCondLst>
                                    <p:cond delay="750"/>
                                  </p:stCondLst>
                                  <p:childTnLst>
                                    <p:animEffect filter="fade" transition="out">
                                      <p:cBhvr additive="repl">
                                        <p:cTn id="79" dur="500"/>
                                        <p:tgtEl>
                                          <p:spTgt spid="152"/>
                                        </p:tgtEl>
                                      </p:cBhvr>
                                    </p:animEffect>
                                    <p:set>
                                      <p:cBhvr>
                                        <p:cTn id="80" dur="1" fill="hold">
                                          <p:stCondLst>
                                            <p:cond delay="499"/>
                                          </p:stCondLst>
                                        </p:cTn>
                                        <p:tgtEl>
                                          <p:spTgt spid="152"/>
                                        </p:tgtEl>
                                        <p:attrNameLst>
                                          <p:attrName>style.visibility</p:attrName>
                                        </p:attrNameLst>
                                      </p:cBhvr>
                                      <p:to>
                                        <p:strVal val="hidden"/>
                                      </p:to>
                                    </p:set>
                                  </p:childTnLst>
                                </p:cTn>
                              </p:par>
                              <p:par>
                                <p:cTn id="81" nodeType="withEffect" fill="hold" presetClass="entr" presetID="53" presetSubtype="16">
                                  <p:stCondLst>
                                    <p:cond delay="0"/>
                                  </p:stCondLst>
                                  <p:childTnLst>
                                    <p:set>
                                      <p:cBhvr>
                                        <p:cTn id="82" dur="1" fill="hold">
                                          <p:stCondLst>
                                            <p:cond delay="0"/>
                                          </p:stCondLst>
                                        </p:cTn>
                                        <p:tgtEl>
                                          <p:spTgt spid="153"/>
                                        </p:tgtEl>
                                        <p:attrNameLst>
                                          <p:attrName>style.visibility</p:attrName>
                                        </p:attrNameLst>
                                      </p:cBhvr>
                                      <p:to>
                                        <p:strVal val="visible"/>
                                      </p:to>
                                    </p:set>
                                    <p:anim calcmode="lin" valueType="num">
                                      <p:cBhvr additive="repl">
                                        <p:cTn id="83" dur="500" fill="hold"/>
                                        <p:tgtEl>
                                          <p:spTgt spid="153"/>
                                        </p:tgtEl>
                                        <p:attrNameLst>
                                          <p:attrName>ppt_w</p:attrName>
                                        </p:attrNameLst>
                                      </p:cBhvr>
                                      <p:tavLst>
                                        <p:tav tm="0">
                                          <p:val>
                                            <p:fltVal val="0"/>
                                          </p:val>
                                        </p:tav>
                                        <p:tav tm="100000">
                                          <p:val>
                                            <p:strVal val="#ppt_w"/>
                                          </p:val>
                                        </p:tav>
                                      </p:tavLst>
                                    </p:anim>
                                    <p:anim calcmode="lin" valueType="num">
                                      <p:cBhvr additive="repl">
                                        <p:cTn id="84" dur="500" fill="hold"/>
                                        <p:tgtEl>
                                          <p:spTgt spid="153"/>
                                        </p:tgtEl>
                                        <p:attrNameLst>
                                          <p:attrName>ppt_h</p:attrName>
                                        </p:attrNameLst>
                                      </p:cBhvr>
                                      <p:tavLst>
                                        <p:tav tm="0">
                                          <p:val>
                                            <p:fltVal val="0"/>
                                          </p:val>
                                        </p:tav>
                                        <p:tav tm="100000">
                                          <p:val>
                                            <p:strVal val="#ppt_h"/>
                                          </p:val>
                                        </p:tav>
                                      </p:tavLst>
                                    </p:anim>
                                    <p:animEffect filter="fade" transition="in">
                                      <p:cBhvr additive="repl">
                                        <p:cTn id="85" dur="500"/>
                                        <p:tgtEl>
                                          <p:spTgt spid="153"/>
                                        </p:tgtEl>
                                      </p:cBhvr>
                                    </p:animEffect>
                                  </p:childTnLst>
                                </p:cTn>
                              </p:par>
                              <p:par>
                                <p:cTn id="86" nodeType="withEffect" fill="hold" presetClass="exit" presetID="10">
                                  <p:stCondLst>
                                    <p:cond delay="250"/>
                                  </p:stCondLst>
                                  <p:childTnLst>
                                    <p:animEffect filter="fade" transition="out">
                                      <p:cBhvr additive="repl">
                                        <p:cTn id="87" dur="500"/>
                                        <p:tgtEl>
                                          <p:spTgt spid="153"/>
                                        </p:tgtEl>
                                      </p:cBhvr>
                                    </p:animEffect>
                                    <p:set>
                                      <p:cBhvr>
                                        <p:cTn id="88" dur="1" fill="hold">
                                          <p:stCondLst>
                                            <p:cond delay="499"/>
                                          </p:stCondLst>
                                        </p:cTn>
                                        <p:tgtEl>
                                          <p:spTgt spid="153"/>
                                        </p:tgtEl>
                                        <p:attrNameLst>
                                          <p:attrName>style.visibility</p:attrName>
                                        </p:attrNameLst>
                                      </p:cBhvr>
                                      <p:to>
                                        <p:strVal val="hidden"/>
                                      </p:to>
                                    </p:set>
                                  </p:childTnLst>
                                </p:cTn>
                              </p:par>
                              <p:par>
                                <p:cTn id="89" nodeType="withEffect" fill="hold" presetClass="entr" presetID="53" presetSubtype="16">
                                  <p:stCondLst>
                                    <p:cond delay="250"/>
                                  </p:stCondLst>
                                  <p:childTnLst>
                                    <p:set>
                                      <p:cBhvr>
                                        <p:cTn id="90" dur="1" fill="hold">
                                          <p:stCondLst>
                                            <p:cond delay="0"/>
                                          </p:stCondLst>
                                        </p:cTn>
                                        <p:tgtEl>
                                          <p:spTgt spid="154"/>
                                        </p:tgtEl>
                                        <p:attrNameLst>
                                          <p:attrName>style.visibility</p:attrName>
                                        </p:attrNameLst>
                                      </p:cBhvr>
                                      <p:to>
                                        <p:strVal val="visible"/>
                                      </p:to>
                                    </p:set>
                                    <p:anim calcmode="lin" valueType="num">
                                      <p:cBhvr additive="repl">
                                        <p:cTn id="91" dur="500" fill="hold"/>
                                        <p:tgtEl>
                                          <p:spTgt spid="154"/>
                                        </p:tgtEl>
                                        <p:attrNameLst>
                                          <p:attrName>ppt_w</p:attrName>
                                        </p:attrNameLst>
                                      </p:cBhvr>
                                      <p:tavLst>
                                        <p:tav tm="0">
                                          <p:val>
                                            <p:fltVal val="0"/>
                                          </p:val>
                                        </p:tav>
                                        <p:tav tm="100000">
                                          <p:val>
                                            <p:strVal val="#ppt_w"/>
                                          </p:val>
                                        </p:tav>
                                      </p:tavLst>
                                    </p:anim>
                                    <p:anim calcmode="lin" valueType="num">
                                      <p:cBhvr additive="repl">
                                        <p:cTn id="92" dur="500" fill="hold"/>
                                        <p:tgtEl>
                                          <p:spTgt spid="154"/>
                                        </p:tgtEl>
                                        <p:attrNameLst>
                                          <p:attrName>ppt_h</p:attrName>
                                        </p:attrNameLst>
                                      </p:cBhvr>
                                      <p:tavLst>
                                        <p:tav tm="0">
                                          <p:val>
                                            <p:fltVal val="0"/>
                                          </p:val>
                                        </p:tav>
                                        <p:tav tm="100000">
                                          <p:val>
                                            <p:strVal val="#ppt_h"/>
                                          </p:val>
                                        </p:tav>
                                      </p:tavLst>
                                    </p:anim>
                                    <p:animEffect filter="fade" transition="in">
                                      <p:cBhvr additive="repl">
                                        <p:cTn id="93" dur="500"/>
                                        <p:tgtEl>
                                          <p:spTgt spid="154"/>
                                        </p:tgtEl>
                                      </p:cBhvr>
                                    </p:animEffect>
                                  </p:childTnLst>
                                </p:cTn>
                              </p:par>
                              <p:par>
                                <p:cTn id="94" nodeType="withEffect" fill="hold" presetClass="exit" presetID="10">
                                  <p:stCondLst>
                                    <p:cond delay="500"/>
                                  </p:stCondLst>
                                  <p:childTnLst>
                                    <p:animEffect filter="fade" transition="out">
                                      <p:cBhvr additive="repl">
                                        <p:cTn id="95" dur="500"/>
                                        <p:tgtEl>
                                          <p:spTgt spid="154"/>
                                        </p:tgtEl>
                                      </p:cBhvr>
                                    </p:animEffect>
                                    <p:set>
                                      <p:cBhvr>
                                        <p:cTn id="96" dur="1" fill="hold">
                                          <p:stCondLst>
                                            <p:cond delay="499"/>
                                          </p:stCondLst>
                                        </p:cTn>
                                        <p:tgtEl>
                                          <p:spTgt spid="154"/>
                                        </p:tgtEl>
                                        <p:attrNameLst>
                                          <p:attrName>style.visibility</p:attrName>
                                        </p:attrNameLst>
                                      </p:cBhvr>
                                      <p:to>
                                        <p:strVal val="hidden"/>
                                      </p:to>
                                    </p:set>
                                  </p:childTnLst>
                                </p:cTn>
                              </p:par>
                              <p:par>
                                <p:cTn id="97" nodeType="withEffect" fill="hold" presetClass="entr" presetID="53" presetSubtype="16">
                                  <p:stCondLst>
                                    <p:cond delay="500"/>
                                  </p:stCondLst>
                                  <p:childTnLst>
                                    <p:set>
                                      <p:cBhvr>
                                        <p:cTn id="98" dur="1" fill="hold">
                                          <p:stCondLst>
                                            <p:cond delay="0"/>
                                          </p:stCondLst>
                                        </p:cTn>
                                        <p:tgtEl>
                                          <p:spTgt spid="155"/>
                                        </p:tgtEl>
                                        <p:attrNameLst>
                                          <p:attrName>style.visibility</p:attrName>
                                        </p:attrNameLst>
                                      </p:cBhvr>
                                      <p:to>
                                        <p:strVal val="visible"/>
                                      </p:to>
                                    </p:set>
                                    <p:anim calcmode="lin" valueType="num">
                                      <p:cBhvr additive="repl">
                                        <p:cTn id="99" dur="500" fill="hold"/>
                                        <p:tgtEl>
                                          <p:spTgt spid="155"/>
                                        </p:tgtEl>
                                        <p:attrNameLst>
                                          <p:attrName>ppt_w</p:attrName>
                                        </p:attrNameLst>
                                      </p:cBhvr>
                                      <p:tavLst>
                                        <p:tav tm="0">
                                          <p:val>
                                            <p:fltVal val="0"/>
                                          </p:val>
                                        </p:tav>
                                        <p:tav tm="100000">
                                          <p:val>
                                            <p:strVal val="#ppt_w"/>
                                          </p:val>
                                        </p:tav>
                                      </p:tavLst>
                                    </p:anim>
                                    <p:anim calcmode="lin" valueType="num">
                                      <p:cBhvr additive="repl">
                                        <p:cTn id="100" dur="500" fill="hold"/>
                                        <p:tgtEl>
                                          <p:spTgt spid="155"/>
                                        </p:tgtEl>
                                        <p:attrNameLst>
                                          <p:attrName>ppt_h</p:attrName>
                                        </p:attrNameLst>
                                      </p:cBhvr>
                                      <p:tavLst>
                                        <p:tav tm="0">
                                          <p:val>
                                            <p:fltVal val="0"/>
                                          </p:val>
                                        </p:tav>
                                        <p:tav tm="100000">
                                          <p:val>
                                            <p:strVal val="#ppt_h"/>
                                          </p:val>
                                        </p:tav>
                                      </p:tavLst>
                                    </p:anim>
                                    <p:animEffect filter="fade" transition="in">
                                      <p:cBhvr additive="repl">
                                        <p:cTn id="101" dur="500"/>
                                        <p:tgtEl>
                                          <p:spTgt spid="155"/>
                                        </p:tgtEl>
                                      </p:cBhvr>
                                    </p:animEffect>
                                  </p:childTnLst>
                                </p:cTn>
                              </p:par>
                              <p:par>
                                <p:cTn id="102" nodeType="withEffect" fill="hold" presetClass="exit" presetID="10">
                                  <p:stCondLst>
                                    <p:cond delay="750"/>
                                  </p:stCondLst>
                                  <p:childTnLst>
                                    <p:animEffect filter="fade" transition="out">
                                      <p:cBhvr additive="repl">
                                        <p:cTn id="103" dur="500"/>
                                        <p:tgtEl>
                                          <p:spTgt spid="155"/>
                                        </p:tgtEl>
                                      </p:cBhvr>
                                    </p:animEffect>
                                    <p:set>
                                      <p:cBhvr>
                                        <p:cTn id="104" dur="1" fill="hold">
                                          <p:stCondLst>
                                            <p:cond delay="499"/>
                                          </p:stCondLst>
                                        </p:cTn>
                                        <p:tgtEl>
                                          <p:spTgt spid="15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PlaceHolder 1"/>
          <p:cNvSpPr>
            <a:spLocks noGrp="1"/>
          </p:cNvSpPr>
          <p:nvPr>
            <p:ph/>
          </p:nvPr>
        </p:nvSpPr>
        <p:spPr>
          <a:xfrm>
            <a:off x="362880" y="816840"/>
            <a:ext cx="11156400" cy="4042440"/>
          </a:xfrm>
          <a:prstGeom prst="rect">
            <a:avLst/>
          </a:prstGeom>
          <a:noFill/>
          <a:ln w="0">
            <a:noFill/>
          </a:ln>
        </p:spPr>
        <p:txBody>
          <a:bodyPr lIns="91440" rIns="91440" tIns="45720" bIns="45720" anchor="ctr">
            <a:noAutofit/>
          </a:bodyPr>
          <a:p>
            <a:pPr indent="0" algn="just" defTabSz="914400">
              <a:lnSpc>
                <a:spcPct val="100000"/>
              </a:lnSpc>
              <a:spcBef>
                <a:spcPts val="1191"/>
              </a:spcBef>
              <a:spcAft>
                <a:spcPts val="992"/>
              </a:spcAft>
              <a:buNone/>
              <a:tabLst>
                <a:tab algn="l" pos="0"/>
              </a:tabLst>
            </a:pPr>
            <a:r>
              <a:rPr b="1" lang="pt-BR" sz="1200" spc="-1" strike="noStrike">
                <a:solidFill>
                  <a:schemeClr val="dk1"/>
                </a:solidFill>
                <a:latin typeface="Segoe UI"/>
                <a:ea typeface="Microsoft YaHei"/>
              </a:rPr>
              <a:t>Lucas do Rio Verde possui: 83.798 habitantes.</a:t>
            </a:r>
            <a:endParaRPr b="0" lang="pt-BR" sz="1200" spc="-1" strike="noStrike">
              <a:solidFill>
                <a:srgbClr val="000000"/>
              </a:solidFill>
              <a:latin typeface="Arial"/>
            </a:endParaRPr>
          </a:p>
          <a:p>
            <a:pPr indent="0" algn="just" defTabSz="914400">
              <a:lnSpc>
                <a:spcPct val="100000"/>
              </a:lnSpc>
              <a:spcBef>
                <a:spcPts val="1191"/>
              </a:spcBef>
              <a:spcAft>
                <a:spcPts val="992"/>
              </a:spcAft>
              <a:buNone/>
              <a:tabLst>
                <a:tab algn="l" pos="0"/>
              </a:tabLst>
            </a:pPr>
            <a:r>
              <a:rPr b="1" lang="pt-BR" sz="1200" spc="-1" strike="noStrike">
                <a:solidFill>
                  <a:schemeClr val="dk1"/>
                </a:solidFill>
                <a:latin typeface="Segoe UI"/>
                <a:ea typeface="Microsoft YaHei"/>
              </a:rPr>
              <a:t>Rede de Saúde Municipal: 18 Unidades Básicas de Saúde, 25 Equipes de Estratégia de Saúde da Família (ESF), 02 Equipes de Atenção Primária na zona rural, 20 Equipes de Saúde Bucal (ESB), 05 Equipes Multiprofissionais (E-Multi), 01 Centro de Atenção Psicossocial (CAPS I), 01 Centro de Atenção Psicossocial Infantojuvenil (CAPSi), 01 Pronto Atendimento Municipal, 01 Centro de Fisioterapia Municipal, 01 Unidade de SAE, 01 Centro de Atendimento Especializado Multiprofissional, 01 Academia da Saúde, 01 Escola Municipal de Saúde Pública, 01 Laboratório Municipal, 01 Centro de Abastecimento Farmacêutico (CAF), 03 Farmácias Municipais Satélites.</a:t>
            </a:r>
            <a:endParaRPr b="0" lang="pt-BR" sz="1200" spc="-1" strike="noStrike">
              <a:solidFill>
                <a:srgbClr val="000000"/>
              </a:solidFill>
              <a:latin typeface="Arial"/>
            </a:endParaRPr>
          </a:p>
          <a:p>
            <a:pPr indent="0" algn="just" defTabSz="914400">
              <a:lnSpc>
                <a:spcPct val="100000"/>
              </a:lnSpc>
              <a:spcBef>
                <a:spcPts val="1191"/>
              </a:spcBef>
              <a:spcAft>
                <a:spcPts val="992"/>
              </a:spcAft>
              <a:buNone/>
              <a:tabLst>
                <a:tab algn="l" pos="0"/>
              </a:tabLst>
            </a:pPr>
            <a:r>
              <a:rPr b="1" lang="pt-BR" sz="1200" spc="-1" strike="noStrike">
                <a:solidFill>
                  <a:schemeClr val="dk1"/>
                </a:solidFill>
                <a:latin typeface="Segoe UI"/>
                <a:ea typeface="Microsoft YaHei"/>
              </a:rPr>
              <a:t>A Unidade Básica de Saúde Jardim Primaveras é caracterizada como porte I, composta por 21 trabalhadores da saúde, recebe o Programa de Residência em Medicina de Família e Comunidade.</a:t>
            </a:r>
            <a:endParaRPr b="0" lang="pt-BR" sz="1200" spc="-1" strike="noStrike">
              <a:solidFill>
                <a:srgbClr val="000000"/>
              </a:solidFill>
              <a:latin typeface="Arial"/>
            </a:endParaRPr>
          </a:p>
          <a:p>
            <a:pPr indent="0" algn="just" defTabSz="914400">
              <a:lnSpc>
                <a:spcPct val="100000"/>
              </a:lnSpc>
              <a:spcBef>
                <a:spcPts val="1191"/>
              </a:spcBef>
              <a:spcAft>
                <a:spcPts val="992"/>
              </a:spcAft>
              <a:buNone/>
              <a:tabLst>
                <a:tab algn="l" pos="0"/>
              </a:tabLst>
            </a:pPr>
            <a:r>
              <a:rPr b="1" lang="pt-BR" sz="1200" spc="-1" strike="noStrike">
                <a:solidFill>
                  <a:schemeClr val="dk1"/>
                </a:solidFill>
                <a:latin typeface="Segoe UI"/>
                <a:ea typeface="Microsoft YaHei"/>
              </a:rPr>
              <a:t>População atendida: cerca de 4 -5 mil habitantes (alta concentração populacional). Vulnerabilidade social e população sus dependente em quase sua totalidade, possui projeto habitacional (renda zero),  áreas invadidas, problemas de segurança civil. Pacientes advindos de outras regiões do país e do exterior (Venezuela).</a:t>
            </a:r>
            <a:endParaRPr b="0" lang="pt-BR" sz="12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endParaRPr b="0" lang="pt-BR" sz="3200" spc="-1" strike="noStrike">
              <a:solidFill>
                <a:srgbClr val="000000"/>
              </a:solidFill>
              <a:latin typeface="Arial"/>
            </a:endParaRPr>
          </a:p>
        </p:txBody>
      </p:sp>
      <p:sp>
        <p:nvSpPr>
          <p:cNvPr id="97" name="PlaceHolder 2"/>
          <p:cNvSpPr>
            <a:spLocks noGrp="1"/>
          </p:cNvSpPr>
          <p:nvPr>
            <p:ph type="sldNum" idx="24"/>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CA05EAA7-CEB4-4469-9B47-1B36719C6451}"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98" name="Caixa de texto 8"/>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99" name="Espaço Reservado para Imagem 4" descr=""/>
          <p:cNvPicPr/>
          <p:nvPr/>
        </p:nvPicPr>
        <p:blipFill>
          <a:blip r:embed="rId1"/>
          <a:srcRect l="0" t="18641" r="0" b="18641"/>
          <a:stretch/>
        </p:blipFill>
        <p:spPr>
          <a:xfrm>
            <a:off x="0" y="5686200"/>
            <a:ext cx="1898280" cy="1170000"/>
          </a:xfrm>
          <a:prstGeom prst="rect">
            <a:avLst/>
          </a:prstGeom>
          <a:ln w="0">
            <a:noFill/>
          </a:ln>
        </p:spPr>
      </p:pic>
      <p:pic>
        <p:nvPicPr>
          <p:cNvPr id="100" name="" descr=""/>
          <p:cNvPicPr/>
          <p:nvPr/>
        </p:nvPicPr>
        <p:blipFill>
          <a:blip r:embed="rId2"/>
          <a:stretch/>
        </p:blipFill>
        <p:spPr>
          <a:xfrm>
            <a:off x="5400000" y="3960000"/>
            <a:ext cx="5128560" cy="2879640"/>
          </a:xfrm>
          <a:prstGeom prst="rect">
            <a:avLst/>
          </a:prstGeom>
          <a:ln w="0">
            <a:noFill/>
          </a:ln>
        </p:spPr>
      </p:pic>
    </p:spTree>
  </p:cSld>
  <p:transition spd="slow">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PlaceHolder 1"/>
          <p:cNvSpPr>
            <a:spLocks noGrp="1"/>
          </p:cNvSpPr>
          <p:nvPr>
            <p:ph/>
          </p:nvPr>
        </p:nvSpPr>
        <p:spPr>
          <a:xfrm>
            <a:off x="493200" y="1461240"/>
            <a:ext cx="11156400" cy="4042440"/>
          </a:xfrm>
          <a:prstGeom prst="rect">
            <a:avLst/>
          </a:prstGeom>
          <a:noFill/>
          <a:ln w="0">
            <a:noFill/>
          </a:ln>
        </p:spPr>
        <p:txBody>
          <a:bodyPr lIns="91440" rIns="91440" tIns="45720" bIns="45720" anchor="ctr">
            <a:noAutofit/>
          </a:bodyPr>
          <a:p>
            <a:pPr indent="0" algn="just" defTabSz="914400">
              <a:lnSpc>
                <a:spcPct val="100000"/>
              </a:lnSpc>
              <a:buNone/>
              <a:tabLst>
                <a:tab algn="l" pos="0"/>
              </a:tabLst>
            </a:pPr>
            <a:r>
              <a:rPr b="1" lang="pt-BR" sz="1400" spc="-1" strike="noStrike">
                <a:solidFill>
                  <a:schemeClr val="dk1"/>
                </a:solidFill>
                <a:latin typeface="Segoe UI"/>
                <a:ea typeface="Microsoft YaHei"/>
              </a:rPr>
              <a:t>Durante a execução do Microplanejamento para as Atividades de Vacinação de Alta Qualidade em 2023, o cenário encontrado demostrava que a UBS Jd. Primaveras estava entre as áreas do município consideradas de risco para a disseminação de doenças imunopreveníveis, devido as características populacionais já citadas, alta taxa de abandono vacinal e a constatação diária de crianças em situação de atraso vacinal.</a:t>
            </a:r>
            <a:endParaRPr b="0" lang="pt-BR" sz="1400" spc="-1" strike="noStrike">
              <a:solidFill>
                <a:srgbClr val="000000"/>
              </a:solidFill>
              <a:latin typeface="Arial"/>
            </a:endParaRPr>
          </a:p>
          <a:p>
            <a:pPr indent="0" algn="just" defTabSz="914400">
              <a:lnSpc>
                <a:spcPct val="100000"/>
              </a:lnSpc>
              <a:buNone/>
              <a:tabLst>
                <a:tab algn="l" pos="0"/>
              </a:tabLst>
            </a:pPr>
            <a:endParaRPr b="0" lang="pt-BR" sz="1400" spc="-1" strike="noStrike">
              <a:solidFill>
                <a:srgbClr val="000000"/>
              </a:solidFill>
              <a:latin typeface="Arial"/>
            </a:endParaRPr>
          </a:p>
          <a:p>
            <a:pPr indent="0" algn="just" defTabSz="914400">
              <a:lnSpc>
                <a:spcPct val="100000"/>
              </a:lnSpc>
              <a:buNone/>
              <a:tabLst>
                <a:tab algn="l" pos="0"/>
              </a:tabLst>
            </a:pPr>
            <a:r>
              <a:rPr b="1" lang="pt-BR" sz="1400" spc="-1" strike="noStrike">
                <a:solidFill>
                  <a:schemeClr val="dk1"/>
                </a:solidFill>
                <a:highlight>
                  <a:srgbClr val="ffff00"/>
                </a:highlight>
                <a:latin typeface="Segoe UI"/>
                <a:ea typeface="Microsoft YaHei"/>
              </a:rPr>
              <a:t> </a:t>
            </a:r>
            <a:r>
              <a:rPr b="1" lang="pt-BR" sz="1400" spc="-1" strike="noStrike">
                <a:solidFill>
                  <a:schemeClr val="dk1"/>
                </a:solidFill>
                <a:highlight>
                  <a:srgbClr val="ffff00"/>
                </a:highlight>
                <a:latin typeface="Segoe UI"/>
                <a:ea typeface="Microsoft YaHei"/>
              </a:rPr>
              <a:t>Alta taxa de abandono vacinal nas vacinas Pentavalente, Poliomielite e Tríplice Viral.</a:t>
            </a:r>
            <a:endParaRPr b="0" lang="pt-BR" sz="1400" spc="-1" strike="noStrike">
              <a:solidFill>
                <a:srgbClr val="000000"/>
              </a:solidFill>
              <a:latin typeface="Arial"/>
            </a:endParaRPr>
          </a:p>
          <a:p>
            <a:pPr indent="0" algn="just" defTabSz="914400">
              <a:lnSpc>
                <a:spcPct val="100000"/>
              </a:lnSpc>
              <a:buNone/>
              <a:tabLst>
                <a:tab algn="l" pos="0"/>
              </a:tabLst>
            </a:pPr>
            <a:endParaRPr b="0" lang="pt-BR" sz="1400" spc="-1" strike="noStrike">
              <a:solidFill>
                <a:srgbClr val="000000"/>
              </a:solidFill>
              <a:latin typeface="Arial"/>
            </a:endParaRPr>
          </a:p>
          <a:p>
            <a:pPr indent="0" algn="just" defTabSz="914400">
              <a:lnSpc>
                <a:spcPct val="100000"/>
              </a:lnSpc>
              <a:buNone/>
              <a:tabLst>
                <a:tab algn="l" pos="0"/>
              </a:tabLst>
            </a:pPr>
            <a:r>
              <a:rPr b="1" lang="pt-BR" sz="1400" spc="-1" strike="noStrike">
                <a:solidFill>
                  <a:schemeClr val="dk1"/>
                </a:solidFill>
                <a:highlight>
                  <a:srgbClr val="ffaa95"/>
                </a:highlight>
                <a:latin typeface="Segoe UI"/>
                <a:ea typeface="Microsoft YaHei"/>
              </a:rPr>
              <a:t>UBS Jd. Primaveras classificada entre as 5 unidades de maior risco para disseminação de doenças imunopreviníveis de Lucas do Rio Verde.</a:t>
            </a:r>
            <a:endParaRPr b="0" lang="pt-BR" sz="1400" spc="-1" strike="noStrike">
              <a:solidFill>
                <a:srgbClr val="000000"/>
              </a:solidFill>
              <a:latin typeface="Arial"/>
            </a:endParaRPr>
          </a:p>
          <a:p>
            <a:pPr indent="0" algn="just" defTabSz="914400">
              <a:lnSpc>
                <a:spcPct val="100000"/>
              </a:lnSpc>
              <a:buNone/>
              <a:tabLst>
                <a:tab algn="l" pos="0"/>
              </a:tabLst>
            </a:pPr>
            <a:r>
              <a:rPr b="1" lang="pt-BR" sz="1400" spc="-1" strike="noStrike">
                <a:solidFill>
                  <a:schemeClr val="dk1"/>
                </a:solidFill>
                <a:latin typeface="Segoe UI"/>
                <a:ea typeface="Microsoft YaHei"/>
              </a:rPr>
              <a:t> </a:t>
            </a:r>
            <a:endParaRPr b="0" lang="pt-BR" sz="1400" spc="-1" strike="noStrike">
              <a:solidFill>
                <a:srgbClr val="000000"/>
              </a:solidFill>
              <a:latin typeface="Arial"/>
            </a:endParaRPr>
          </a:p>
          <a:p>
            <a:pPr indent="0" algn="just" defTabSz="914400">
              <a:lnSpc>
                <a:spcPct val="100000"/>
              </a:lnSpc>
              <a:buNone/>
              <a:tabLst>
                <a:tab algn="l" pos="0"/>
              </a:tabLst>
            </a:pPr>
            <a:endParaRPr b="0" lang="pt-BR" sz="1400" spc="-1" strike="noStrike">
              <a:solidFill>
                <a:srgbClr val="000000"/>
              </a:solidFill>
              <a:latin typeface="Arial"/>
            </a:endParaRPr>
          </a:p>
          <a:p>
            <a:pPr indent="0" algn="just" defTabSz="914400">
              <a:lnSpc>
                <a:spcPct val="100000"/>
              </a:lnSpc>
              <a:buNone/>
              <a:tabLst>
                <a:tab algn="l" pos="0"/>
              </a:tabLst>
            </a:pPr>
            <a:r>
              <a:rPr b="1" lang="pt-BR" sz="1400" spc="-1" strike="noStrike">
                <a:solidFill>
                  <a:schemeClr val="dk1"/>
                </a:solidFill>
                <a:latin typeface="Segoe UI"/>
                <a:ea typeface="Microsoft YaHei"/>
              </a:rPr>
              <a:t>Após a etapa da análise da situação de saúde, foi realizado um planejamento e a programação de um plano de intervenção pela equipe intitulado de “Vacina em Casa”, uma das ferramentas propostas pelo Microplanejamento.</a:t>
            </a:r>
            <a:endParaRPr b="0" lang="pt-BR" sz="1400" spc="-1" strike="noStrike">
              <a:solidFill>
                <a:srgbClr val="000000"/>
              </a:solidFill>
              <a:latin typeface="Arial"/>
            </a:endParaRPr>
          </a:p>
          <a:p>
            <a:pPr marL="231840" indent="0" algn="just" defTabSz="914400">
              <a:lnSpc>
                <a:spcPct val="100000"/>
              </a:lnSpc>
              <a:spcBef>
                <a:spcPts val="1191"/>
              </a:spcBef>
              <a:spcAft>
                <a:spcPts val="992"/>
              </a:spcAft>
              <a:buNone/>
              <a:tabLst>
                <a:tab algn="l" pos="0"/>
              </a:tabLst>
            </a:pPr>
            <a:endParaRPr b="0" lang="pt-BR" sz="3200" spc="-1" strike="noStrike">
              <a:solidFill>
                <a:srgbClr val="000000"/>
              </a:solidFill>
              <a:latin typeface="Arial"/>
            </a:endParaRPr>
          </a:p>
        </p:txBody>
      </p:sp>
      <p:sp>
        <p:nvSpPr>
          <p:cNvPr id="102" name="PlaceHolder 2"/>
          <p:cNvSpPr>
            <a:spLocks noGrp="1"/>
          </p:cNvSpPr>
          <p:nvPr>
            <p:ph type="sldNum" idx="25"/>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F85B5FE8-4D14-4B71-AE0C-F8C76FDFB744}"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03" name="Caixa de texto 1"/>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04" name="Espaço Reservado para Imagem 1" descr=""/>
          <p:cNvPicPr/>
          <p:nvPr/>
        </p:nvPicPr>
        <p:blipFill>
          <a:blip r:embed="rId1"/>
          <a:srcRect l="0" t="18641" r="0" b="18641"/>
          <a:stretch/>
        </p:blipFill>
        <p:spPr>
          <a:xfrm>
            <a:off x="0" y="5686200"/>
            <a:ext cx="1898280" cy="1170000"/>
          </a:xfrm>
          <a:prstGeom prst="rect">
            <a:avLst/>
          </a:prstGeom>
          <a:ln w="0">
            <a:noFill/>
          </a:ln>
        </p:spPr>
      </p:pic>
    </p:spTree>
  </p:cSld>
  <p:transition spd="slow">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PlaceHolder 1"/>
          <p:cNvSpPr>
            <a:spLocks noGrp="1"/>
          </p:cNvSpPr>
          <p:nvPr>
            <p:ph type="sldNum" idx="26"/>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5D9F4BE5-9DC1-4EF6-939C-A3BD91ADAAE1}"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06" name="Caixa de texto 3"/>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07" name="Espaço Reservado para Imagem 3" descr=""/>
          <p:cNvPicPr/>
          <p:nvPr/>
        </p:nvPicPr>
        <p:blipFill>
          <a:blip r:embed="rId1"/>
          <a:srcRect l="0" t="18641" r="0" b="18641"/>
          <a:stretch/>
        </p:blipFill>
        <p:spPr>
          <a:xfrm>
            <a:off x="0" y="5686200"/>
            <a:ext cx="1898280" cy="1170000"/>
          </a:xfrm>
          <a:prstGeom prst="rect">
            <a:avLst/>
          </a:prstGeom>
          <a:ln w="0">
            <a:noFill/>
          </a:ln>
        </p:spPr>
      </p:pic>
      <p:sp>
        <p:nvSpPr>
          <p:cNvPr id="108" name=""/>
          <p:cNvSpPr/>
          <p:nvPr/>
        </p:nvSpPr>
        <p:spPr>
          <a:xfrm>
            <a:off x="6049800" y="2805840"/>
            <a:ext cx="180000" cy="231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pt-BR" sz="1000" spc="-1" strike="noStrike">
              <a:solidFill>
                <a:srgbClr val="000000"/>
              </a:solidFill>
              <a:latin typeface="Arial"/>
            </a:endParaRPr>
          </a:p>
        </p:txBody>
      </p:sp>
      <p:pic>
        <p:nvPicPr>
          <p:cNvPr id="109" name="" descr=""/>
          <p:cNvPicPr/>
          <p:nvPr/>
        </p:nvPicPr>
        <p:blipFill>
          <a:blip r:embed="rId2"/>
          <a:stretch/>
        </p:blipFill>
        <p:spPr>
          <a:xfrm>
            <a:off x="180000" y="1964160"/>
            <a:ext cx="11879280" cy="3615120"/>
          </a:xfrm>
          <a:prstGeom prst="rect">
            <a:avLst/>
          </a:prstGeom>
          <a:ln w="0">
            <a:noFill/>
          </a:ln>
        </p:spPr>
      </p:pic>
      <p:sp>
        <p:nvSpPr>
          <p:cNvPr id="110" name="PlaceHolder 2"/>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indent="0" algn="ctr">
              <a:lnSpc>
                <a:spcPct val="100000"/>
              </a:lnSpc>
              <a:buNone/>
              <a:tabLst>
                <a:tab algn="l" pos="0"/>
              </a:tabLst>
            </a:pPr>
            <a:r>
              <a:rPr b="0" lang="pt-BR" sz="4400" spc="-1" strike="noStrike">
                <a:solidFill>
                  <a:srgbClr val="000000"/>
                </a:solidFill>
                <a:latin typeface="Arial"/>
              </a:rPr>
              <a:t>Microplanejamento AVAQ</a:t>
            </a:r>
            <a:endParaRPr b="0" lang="pt-BR" sz="4400" spc="-1" strike="noStrike">
              <a:solidFill>
                <a:srgbClr val="000000"/>
              </a:solidFill>
              <a:latin typeface="Arial"/>
            </a:endParaRPr>
          </a:p>
        </p:txBody>
      </p:sp>
      <p:sp>
        <p:nvSpPr>
          <p:cNvPr id="111" name="PlaceHolder 3"/>
          <p:cNvSpPr>
            <a:spLocks noGrp="1"/>
          </p:cNvSpPr>
          <p:nvPr>
            <p:ph type="subTitle"/>
          </p:nvPr>
        </p:nvSpPr>
        <p:spPr>
          <a:xfrm>
            <a:off x="180000" y="-180000"/>
            <a:ext cx="10971720" cy="3976560"/>
          </a:xfrm>
          <a:prstGeom prst="rect">
            <a:avLst/>
          </a:prstGeom>
          <a:noFill/>
          <a:ln w="0">
            <a:noFill/>
          </a:ln>
        </p:spPr>
        <p:txBody>
          <a:bodyPr lIns="0" rIns="0" tIns="0" bIns="0" anchor="ctr">
            <a:noAutofit/>
          </a:bodyPr>
          <a:p>
            <a:pPr indent="0" defTabSz="914400">
              <a:lnSpc>
                <a:spcPct val="100000"/>
              </a:lnSpc>
              <a:buNone/>
              <a:tabLst>
                <a:tab algn="l" pos="0"/>
              </a:tabLst>
            </a:pPr>
            <a:r>
              <a:rPr b="0" lang="pt-BR" sz="1600" spc="-1" strike="noStrike">
                <a:solidFill>
                  <a:srgbClr val="000000"/>
                </a:solidFill>
                <a:latin typeface="Arial"/>
              </a:rPr>
              <a:t>Tabela 1. Ferramenta de avaliação de risco para a disseminação de doenças imunopreveníveis. 2023.</a:t>
            </a:r>
            <a:endParaRPr b="0" lang="pt-BR" sz="1600" spc="-1" strike="noStrike">
              <a:solidFill>
                <a:srgbClr val="000000"/>
              </a:solidFill>
              <a:latin typeface="Arial"/>
            </a:endParaRPr>
          </a:p>
        </p:txBody>
      </p:sp>
    </p:spTree>
  </p:cSld>
  <p:transition spd="slow">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sldNum" idx="27"/>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ECDF439D-64CC-400D-A992-BF0B32AFEA12}"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13" name="Caixa de texto 4"/>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14" name="Espaço Reservado para Imagem 5" descr=""/>
          <p:cNvPicPr/>
          <p:nvPr/>
        </p:nvPicPr>
        <p:blipFill>
          <a:blip r:embed="rId1"/>
          <a:srcRect l="0" t="18641" r="0" b="18641"/>
          <a:stretch/>
        </p:blipFill>
        <p:spPr>
          <a:xfrm>
            <a:off x="0" y="5686200"/>
            <a:ext cx="1898280" cy="1170000"/>
          </a:xfrm>
          <a:prstGeom prst="rect">
            <a:avLst/>
          </a:prstGeom>
          <a:ln w="0">
            <a:noFill/>
          </a:ln>
        </p:spPr>
      </p:pic>
      <p:sp>
        <p:nvSpPr>
          <p:cNvPr id="115" name=""/>
          <p:cNvSpPr/>
          <p:nvPr/>
        </p:nvSpPr>
        <p:spPr>
          <a:xfrm>
            <a:off x="6049800" y="2805840"/>
            <a:ext cx="180000" cy="231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pt-BR" sz="1000" spc="-1" strike="noStrike">
              <a:solidFill>
                <a:srgbClr val="000000"/>
              </a:solidFill>
              <a:latin typeface="Arial"/>
            </a:endParaRPr>
          </a:p>
        </p:txBody>
      </p:sp>
      <p:sp>
        <p:nvSpPr>
          <p:cNvPr id="116" name="PlaceHolder 2"/>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indent="0" algn="ctr">
              <a:lnSpc>
                <a:spcPct val="100000"/>
              </a:lnSpc>
              <a:buNone/>
              <a:tabLst>
                <a:tab algn="l" pos="0"/>
              </a:tabLst>
            </a:pPr>
            <a:r>
              <a:rPr b="0" lang="pt-BR" sz="4400" spc="-1" strike="noStrike">
                <a:solidFill>
                  <a:srgbClr val="000000"/>
                </a:solidFill>
                <a:latin typeface="Arial"/>
              </a:rPr>
              <a:t>Microplanejamento AVAQ</a:t>
            </a:r>
            <a:endParaRPr b="0" lang="pt-BR" sz="4400" spc="-1" strike="noStrike">
              <a:solidFill>
                <a:srgbClr val="000000"/>
              </a:solidFill>
              <a:latin typeface="Arial"/>
            </a:endParaRPr>
          </a:p>
        </p:txBody>
      </p:sp>
      <p:sp>
        <p:nvSpPr>
          <p:cNvPr id="117" name="PlaceHolder 3"/>
          <p:cNvSpPr>
            <a:spLocks noGrp="1"/>
          </p:cNvSpPr>
          <p:nvPr>
            <p:ph type="subTitle"/>
          </p:nvPr>
        </p:nvSpPr>
        <p:spPr>
          <a:xfrm>
            <a:off x="180000" y="-180000"/>
            <a:ext cx="10971720" cy="3976560"/>
          </a:xfrm>
          <a:prstGeom prst="rect">
            <a:avLst/>
          </a:prstGeom>
          <a:noFill/>
          <a:ln w="0">
            <a:noFill/>
          </a:ln>
        </p:spPr>
        <p:txBody>
          <a:bodyPr lIns="0" rIns="0" tIns="0" bIns="0" anchor="ctr">
            <a:noAutofit/>
          </a:bodyPr>
          <a:p>
            <a:pPr indent="0" defTabSz="914400">
              <a:lnSpc>
                <a:spcPct val="100000"/>
              </a:lnSpc>
              <a:buNone/>
              <a:tabLst>
                <a:tab algn="l" pos="0"/>
              </a:tabLst>
            </a:pPr>
            <a:r>
              <a:rPr b="0" lang="pt-BR" sz="1600" spc="-1" strike="noStrike">
                <a:solidFill>
                  <a:srgbClr val="000000"/>
                </a:solidFill>
                <a:latin typeface="Arial"/>
              </a:rPr>
              <a:t>Tabela 2. Ferramenta de avaliação de risco para a disseminação de doenças imunopreveníveis. 2024.</a:t>
            </a:r>
            <a:endParaRPr b="0" lang="pt-BR" sz="1600" spc="-1" strike="noStrike">
              <a:solidFill>
                <a:srgbClr val="000000"/>
              </a:solidFill>
              <a:latin typeface="Arial"/>
            </a:endParaRPr>
          </a:p>
        </p:txBody>
      </p:sp>
      <p:pic>
        <p:nvPicPr>
          <p:cNvPr id="118" name="" descr=""/>
          <p:cNvPicPr/>
          <p:nvPr/>
        </p:nvPicPr>
        <p:blipFill>
          <a:blip r:embed="rId2"/>
          <a:stretch/>
        </p:blipFill>
        <p:spPr>
          <a:xfrm>
            <a:off x="180000" y="1980000"/>
            <a:ext cx="11680560" cy="4139280"/>
          </a:xfrm>
          <a:prstGeom prst="rect">
            <a:avLst/>
          </a:prstGeom>
          <a:ln w="0">
            <a:noFill/>
          </a:ln>
        </p:spPr>
      </p:pic>
    </p:spTree>
  </p:cSld>
  <p:transition spd="slow">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p:nvPr>
        </p:nvSpPr>
        <p:spPr>
          <a:xfrm>
            <a:off x="493200" y="1461240"/>
            <a:ext cx="11156400" cy="4042440"/>
          </a:xfrm>
          <a:prstGeom prst="rect">
            <a:avLst/>
          </a:prstGeom>
          <a:noFill/>
          <a:ln w="0">
            <a:noFill/>
          </a:ln>
        </p:spPr>
        <p:txBody>
          <a:bodyPr lIns="91440" rIns="91440" tIns="45720" bIns="45720" anchor="ctr">
            <a:noAutofit/>
          </a:bodyPr>
          <a:p>
            <a:pPr marL="231840" indent="0" algn="just" defTabSz="914400">
              <a:lnSpc>
                <a:spcPct val="100000"/>
              </a:lnSpc>
              <a:spcBef>
                <a:spcPts val="1191"/>
              </a:spcBef>
              <a:spcAft>
                <a:spcPts val="992"/>
              </a:spcAft>
              <a:buNone/>
              <a:tabLst>
                <a:tab algn="l" pos="0"/>
              </a:tabLst>
            </a:pPr>
            <a:r>
              <a:rPr b="1" lang="pt-BR" sz="1600" spc="-1" strike="noStrike">
                <a:solidFill>
                  <a:schemeClr val="dk1"/>
                </a:solidFill>
                <a:latin typeface="Segoe UI"/>
              </a:rPr>
              <a:t>Objetivos</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Intensificar as ações em vacinação no território. </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Melhorar os índices de doses aplicadas registradas pela UBS com foco em crianças de 0 a 4 anos de idade, crianças e adolescentes de 9 a 14 anos e grupos de risco tais como gestantes e idosos. </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Ampliar o acesso da população para vacinação por meio de vacinação extramuros. </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Realizar busca ativa de faltosos e monitoramento da realização de todas as doses necessárias para completar os esquemas vacinais conforme calendário, diminuindo a taxa de abandono. </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Fortalecer o vínculo entre a equipe multiprofissional de saúde e a população. </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Aumentar a cobertura vacinal, devido a adesão às doses em tempo oportuno. </a:t>
            </a:r>
            <a:endParaRPr b="0" lang="pt-BR" sz="1600" spc="-1" strike="noStrike">
              <a:solidFill>
                <a:srgbClr val="000000"/>
              </a:solidFill>
              <a:latin typeface="Arial"/>
            </a:endParaRPr>
          </a:p>
          <a:p>
            <a:pPr marL="231840" indent="-324000" algn="just" defTabSz="914400">
              <a:lnSpc>
                <a:spcPct val="100000"/>
              </a:lnSpc>
              <a:spcBef>
                <a:spcPts val="1191"/>
              </a:spcBef>
              <a:spcAft>
                <a:spcPts val="992"/>
              </a:spcAft>
              <a:buClr>
                <a:srgbClr val="000000"/>
              </a:buClr>
              <a:buFont typeface="Symbol" charset="2"/>
              <a:buChar char=""/>
              <a:tabLst>
                <a:tab algn="l" pos="0"/>
              </a:tabLst>
            </a:pPr>
            <a:r>
              <a:rPr b="1" lang="pt-BR" sz="1600" spc="-1" strike="noStrike">
                <a:solidFill>
                  <a:schemeClr val="dk1"/>
                </a:solidFill>
                <a:latin typeface="Segoe UI"/>
              </a:rPr>
              <a:t>Envolver toda a equipe na estratégia do Microplanejamento desde o planejamento até a execução e monitoramento do projeto.</a:t>
            </a:r>
            <a:endParaRPr b="0" lang="pt-BR" sz="1600" spc="-1" strike="noStrike">
              <a:solidFill>
                <a:srgbClr val="000000"/>
              </a:solidFill>
              <a:latin typeface="Arial"/>
            </a:endParaRPr>
          </a:p>
          <a:p>
            <a:pPr marL="231840" indent="0" algn="just" defTabSz="914400">
              <a:lnSpc>
                <a:spcPct val="100000"/>
              </a:lnSpc>
              <a:spcBef>
                <a:spcPts val="1191"/>
              </a:spcBef>
              <a:spcAft>
                <a:spcPts val="992"/>
              </a:spcAft>
              <a:buNone/>
              <a:tabLst>
                <a:tab algn="l" pos="0"/>
              </a:tabLst>
            </a:pPr>
            <a:endParaRPr b="0" lang="pt-BR" sz="3200" spc="-1" strike="noStrike">
              <a:solidFill>
                <a:srgbClr val="000000"/>
              </a:solidFill>
              <a:latin typeface="Arial"/>
            </a:endParaRPr>
          </a:p>
        </p:txBody>
      </p:sp>
      <p:sp>
        <p:nvSpPr>
          <p:cNvPr id="120" name="PlaceHolder 2"/>
          <p:cNvSpPr>
            <a:spLocks noGrp="1"/>
          </p:cNvSpPr>
          <p:nvPr>
            <p:ph type="sldNum" idx="28"/>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548CB0CF-461A-4A58-BB43-DE6E80EBCD3A}"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21" name="Caixa de texto 2"/>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22" name="Espaço Reservado para Imagem 2" descr=""/>
          <p:cNvPicPr/>
          <p:nvPr/>
        </p:nvPicPr>
        <p:blipFill>
          <a:blip r:embed="rId1"/>
          <a:srcRect l="0" t="18641" r="0" b="18641"/>
          <a:stretch/>
        </p:blipFill>
        <p:spPr>
          <a:xfrm>
            <a:off x="0" y="5686200"/>
            <a:ext cx="1898280" cy="1170000"/>
          </a:xfrm>
          <a:prstGeom prst="rect">
            <a:avLst/>
          </a:prstGeom>
          <a:ln w="0">
            <a:noFill/>
          </a:ln>
        </p:spPr>
      </p:pic>
    </p:spTree>
  </p:cSld>
  <p:transition spd="slow">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p:nvPr>
        </p:nvSpPr>
        <p:spPr>
          <a:xfrm>
            <a:off x="0" y="900000"/>
            <a:ext cx="12190680" cy="5219280"/>
          </a:xfrm>
          <a:prstGeom prst="rect">
            <a:avLst/>
          </a:prstGeom>
          <a:noFill/>
          <a:ln w="0">
            <a:noFill/>
          </a:ln>
        </p:spPr>
        <p:txBody>
          <a:bodyPr lIns="91440" rIns="91440" tIns="45720" bIns="45720" anchor="ctr">
            <a:noAutofit/>
          </a:bodyPr>
          <a:p>
            <a:pPr marL="432000" indent="0" algn="just">
              <a:lnSpc>
                <a:spcPct val="90000"/>
              </a:lnSpc>
              <a:spcBef>
                <a:spcPts val="1191"/>
              </a:spcBef>
              <a:spcAft>
                <a:spcPts val="992"/>
              </a:spcAft>
              <a:buNone/>
              <a:tabLst>
                <a:tab algn="l" pos="0"/>
              </a:tabLst>
            </a:pPr>
            <a:r>
              <a:rPr b="1" lang="pt-BR" sz="1600" spc="-1" strike="noStrike">
                <a:solidFill>
                  <a:schemeClr val="dk1"/>
                </a:solidFill>
                <a:latin typeface="Segoe UI"/>
              </a:rPr>
              <a:t>Metodologia</a:t>
            </a:r>
            <a:endParaRPr b="0" lang="pt-BR" sz="16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rPr>
              <a:t>Reunião de equipe com discussão e planejamento de intervenções.</a:t>
            </a:r>
            <a:endParaRPr b="0" lang="pt-BR" sz="15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rPr>
              <a:t>Observou-se que outros métodos de busca ativa não surgiram efeito desejado em nossa população.</a:t>
            </a:r>
            <a:endParaRPr b="0" lang="pt-BR" sz="15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rPr>
              <a:t>Surgiu então a proposta de </a:t>
            </a:r>
            <a:r>
              <a:rPr b="1" lang="pt-BR" sz="1500" spc="-1" strike="noStrike" u="sng">
                <a:solidFill>
                  <a:schemeClr val="dk1"/>
                </a:solidFill>
                <a:uFillTx/>
                <a:latin typeface="Segoe UI"/>
              </a:rPr>
              <a:t>“levar as vacinas até a população faltosa”</a:t>
            </a:r>
            <a:r>
              <a:rPr b="1" lang="pt-BR" sz="1500" spc="-1" strike="noStrike">
                <a:solidFill>
                  <a:schemeClr val="dk1"/>
                </a:solidFill>
                <a:latin typeface="Segoe UI"/>
              </a:rPr>
              <a:t> por meio de busca ativa e visitas domiciliares.</a:t>
            </a:r>
            <a:endParaRPr b="0" lang="pt-BR" sz="15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rPr>
              <a:t>Os agentes comunitários de saúde (ACS) listaram as crianças de 0 a 4 anos de suas microáreas, e com o apoio dos técnicos de enfermagem, verificaram a situação vacinal dessa população. Posteriormente, foram identificadas as crianças com esquema vacinal incompleto ou em atraso. </a:t>
            </a:r>
            <a:endParaRPr b="0" lang="pt-BR" sz="15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rPr>
              <a:t>O ACS aciona essas famílias solicitando o comparecimento à UBS para a vacinação. Em casos de não comparecimento ou recusa vacinal, as visitas domiciliares são realizadas pela equipe, com a oferta de vacina em domicílio.</a:t>
            </a:r>
            <a:endParaRPr b="0" lang="pt-BR" sz="15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ea typeface="Microsoft YaHei"/>
              </a:rPr>
              <a:t> </a:t>
            </a:r>
            <a:r>
              <a:rPr b="1" lang="pt-BR" sz="1500" spc="-1" strike="noStrike">
                <a:solidFill>
                  <a:schemeClr val="dk1"/>
                </a:solidFill>
                <a:latin typeface="Segoe UI"/>
                <a:ea typeface="Microsoft YaHei"/>
              </a:rPr>
              <a:t>O Projeto Vacina em Casa foi iniciado em outubro/2023, com visitas  mensais realizadas pela equipe composta por enfermeiro, técnica de enfermagem e o ACS. Os pacientes são orientados sobre a importância da vacina no momento certo e as doses em atraso são aplicadas, bem como as doses subsequentes aprazadas.</a:t>
            </a:r>
            <a:endParaRPr b="0" lang="pt-BR" sz="1500" spc="-1" strike="noStrike">
              <a:solidFill>
                <a:srgbClr val="000000"/>
              </a:solidFill>
              <a:latin typeface="Arial"/>
            </a:endParaRPr>
          </a:p>
          <a:p>
            <a:pPr marL="432000" indent="-324000" algn="just">
              <a:lnSpc>
                <a:spcPct val="90000"/>
              </a:lnSpc>
              <a:spcBef>
                <a:spcPts val="1191"/>
              </a:spcBef>
              <a:spcAft>
                <a:spcPts val="992"/>
              </a:spcAft>
              <a:buClr>
                <a:srgbClr val="000000"/>
              </a:buClr>
              <a:buSzPct val="45000"/>
              <a:buFont typeface="Wingdings" charset="2"/>
              <a:buChar char=""/>
              <a:tabLst>
                <a:tab algn="l" pos="0"/>
              </a:tabLst>
            </a:pPr>
            <a:r>
              <a:rPr b="1" lang="pt-BR" sz="1500" spc="-1" strike="noStrike">
                <a:solidFill>
                  <a:schemeClr val="dk1"/>
                </a:solidFill>
                <a:latin typeface="Segoe UI"/>
                <a:ea typeface="Microsoft YaHei"/>
              </a:rPr>
              <a:t>Importante ressaltar que o Projeto Vacina em Casa não é amplamente divulgado para a população.</a:t>
            </a:r>
            <a:endParaRPr b="0" lang="pt-BR" sz="1500" spc="-1" strike="noStrike">
              <a:solidFill>
                <a:srgbClr val="000000"/>
              </a:solidFill>
              <a:latin typeface="Arial"/>
            </a:endParaRPr>
          </a:p>
          <a:p>
            <a:pPr marL="432000" indent="0">
              <a:lnSpc>
                <a:spcPct val="90000"/>
              </a:lnSpc>
              <a:spcBef>
                <a:spcPts val="1191"/>
              </a:spcBef>
              <a:spcAft>
                <a:spcPts val="992"/>
              </a:spcAft>
              <a:buNone/>
              <a:tabLst>
                <a:tab algn="l" pos="0"/>
              </a:tabLst>
            </a:pPr>
            <a:r>
              <a:rPr b="1" lang="pt-BR" sz="1000" spc="-1" strike="noStrike">
                <a:solidFill>
                  <a:schemeClr val="dk1"/>
                </a:solidFill>
                <a:latin typeface="Segoe UI"/>
                <a:ea typeface="Microsoft YaHei"/>
              </a:rPr>
              <a:t> </a:t>
            </a:r>
            <a:endParaRPr b="0" lang="pt-BR" sz="1000" spc="-1" strike="noStrike">
              <a:solidFill>
                <a:srgbClr val="000000"/>
              </a:solidFill>
              <a:latin typeface="Arial"/>
            </a:endParaRPr>
          </a:p>
        </p:txBody>
      </p:sp>
      <p:sp>
        <p:nvSpPr>
          <p:cNvPr id="124" name="PlaceHolder 2"/>
          <p:cNvSpPr>
            <a:spLocks noGrp="1"/>
          </p:cNvSpPr>
          <p:nvPr>
            <p:ph type="sldNum" idx="29"/>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87FA1BE9-F736-4B1B-9872-49918132C2F3}"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25" name="Caixa de texto 8"/>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a:lnSpc>
                <a:spcPct val="100000"/>
              </a:lnSpc>
            </a:pPr>
            <a:endParaRPr b="0" lang="pt-BR" sz="2800" spc="-1" strike="noStrike">
              <a:solidFill>
                <a:schemeClr val="dk2">
                  <a:lumMod val="50000"/>
                </a:schemeClr>
              </a:solidFill>
              <a:latin typeface="Segoe UI"/>
            </a:endParaRPr>
          </a:p>
        </p:txBody>
      </p:sp>
      <p:pic>
        <p:nvPicPr>
          <p:cNvPr id="126" name="Espaço Reservado para Imagem 4" descr=""/>
          <p:cNvPicPr/>
          <p:nvPr/>
        </p:nvPicPr>
        <p:blipFill>
          <a:blip r:embed="rId1"/>
          <a:srcRect l="0" t="18641" r="0" b="18641"/>
          <a:stretch/>
        </p:blipFill>
        <p:spPr>
          <a:xfrm>
            <a:off x="0" y="5686200"/>
            <a:ext cx="1898280" cy="1170000"/>
          </a:xfrm>
          <a:prstGeom prst="rect">
            <a:avLst/>
          </a:prstGeom>
          <a:ln w="0">
            <a:noFill/>
          </a:ln>
        </p:spPr>
      </p:pic>
    </p:spTree>
  </p:cSld>
  <p:transition spd="slow">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 name="" descr=""/>
          <p:cNvPicPr/>
          <p:nvPr/>
        </p:nvPicPr>
        <p:blipFill>
          <a:blip r:embed="rId1"/>
          <a:stretch/>
        </p:blipFill>
        <p:spPr>
          <a:xfrm>
            <a:off x="7476120" y="3060000"/>
            <a:ext cx="4822560" cy="3796560"/>
          </a:xfrm>
          <a:prstGeom prst="rect">
            <a:avLst/>
          </a:prstGeom>
          <a:ln w="0">
            <a:noFill/>
          </a:ln>
        </p:spPr>
      </p:pic>
      <p:pic>
        <p:nvPicPr>
          <p:cNvPr id="128" name="" descr=""/>
          <p:cNvPicPr/>
          <p:nvPr/>
        </p:nvPicPr>
        <p:blipFill>
          <a:blip r:embed="rId2"/>
          <a:stretch/>
        </p:blipFill>
        <p:spPr>
          <a:xfrm>
            <a:off x="7161120" y="0"/>
            <a:ext cx="5029560" cy="3058560"/>
          </a:xfrm>
          <a:prstGeom prst="rect">
            <a:avLst/>
          </a:prstGeom>
          <a:ln w="0">
            <a:noFill/>
          </a:ln>
        </p:spPr>
      </p:pic>
      <p:pic>
        <p:nvPicPr>
          <p:cNvPr id="129" name="" descr=""/>
          <p:cNvPicPr/>
          <p:nvPr/>
        </p:nvPicPr>
        <p:blipFill>
          <a:blip r:embed="rId3"/>
          <a:stretch/>
        </p:blipFill>
        <p:spPr>
          <a:xfrm>
            <a:off x="3600000" y="36360"/>
            <a:ext cx="4021200" cy="4642200"/>
          </a:xfrm>
          <a:prstGeom prst="rect">
            <a:avLst/>
          </a:prstGeom>
          <a:ln w="0">
            <a:noFill/>
          </a:ln>
        </p:spPr>
      </p:pic>
      <p:pic>
        <p:nvPicPr>
          <p:cNvPr id="130" name="" descr=""/>
          <p:cNvPicPr/>
          <p:nvPr/>
        </p:nvPicPr>
        <p:blipFill>
          <a:blip r:embed="rId4"/>
          <a:stretch/>
        </p:blipFill>
        <p:spPr>
          <a:xfrm>
            <a:off x="0" y="2880000"/>
            <a:ext cx="3598560" cy="3976200"/>
          </a:xfrm>
          <a:prstGeom prst="rect">
            <a:avLst/>
          </a:prstGeom>
          <a:ln w="0">
            <a:noFill/>
          </a:ln>
        </p:spPr>
      </p:pic>
      <p:pic>
        <p:nvPicPr>
          <p:cNvPr id="131" name="" descr=""/>
          <p:cNvPicPr/>
          <p:nvPr/>
        </p:nvPicPr>
        <p:blipFill>
          <a:blip r:embed="rId5"/>
          <a:stretch/>
        </p:blipFill>
        <p:spPr>
          <a:xfrm>
            <a:off x="0" y="36360"/>
            <a:ext cx="3778560" cy="2842200"/>
          </a:xfrm>
          <a:prstGeom prst="rect">
            <a:avLst/>
          </a:prstGeom>
          <a:ln w="0">
            <a:noFill/>
          </a:ln>
        </p:spPr>
      </p:pic>
      <p:pic>
        <p:nvPicPr>
          <p:cNvPr id="132" name="" descr=""/>
          <p:cNvPicPr/>
          <p:nvPr/>
        </p:nvPicPr>
        <p:blipFill>
          <a:blip r:embed="rId6"/>
          <a:stretch/>
        </p:blipFill>
        <p:spPr>
          <a:xfrm>
            <a:off x="3600000" y="3600000"/>
            <a:ext cx="4021200" cy="3202200"/>
          </a:xfrm>
          <a:prstGeom prst="rect">
            <a:avLst/>
          </a:prstGeom>
          <a:ln w="0">
            <a:noFill/>
          </a:ln>
        </p:spPr>
      </p:pic>
    </p:spTree>
  </p:cSld>
  <p:transition spd="slow">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p:nvPr>
        </p:nvSpPr>
        <p:spPr>
          <a:xfrm>
            <a:off x="180720" y="1620000"/>
            <a:ext cx="11878560" cy="4042440"/>
          </a:xfrm>
          <a:prstGeom prst="rect">
            <a:avLst/>
          </a:prstGeom>
          <a:noFill/>
          <a:ln w="0">
            <a:noFill/>
          </a:ln>
        </p:spPr>
        <p:txBody>
          <a:bodyPr lIns="91440" rIns="91440" tIns="45720" bIns="45720" anchor="ctr">
            <a:noAutofit/>
          </a:bodyPr>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Resultados</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No período de outubro/2023 até dezembro/2024, a equipe conseguiu:</a:t>
            </a:r>
            <a:endParaRPr b="0" lang="pt-BR" sz="1800" spc="-1" strike="noStrike">
              <a:solidFill>
                <a:srgbClr val="000000"/>
              </a:solidFill>
              <a:latin typeface="Arial"/>
            </a:endParaRPr>
          </a:p>
          <a:p>
            <a:pPr marL="231840" indent="-324000" defTabSz="914400">
              <a:lnSpc>
                <a:spcPct val="100000"/>
              </a:lnSpc>
              <a:spcBef>
                <a:spcPts val="1191"/>
              </a:spcBef>
              <a:spcAft>
                <a:spcPts val="992"/>
              </a:spcAft>
              <a:buClr>
                <a:srgbClr val="000000"/>
              </a:buClr>
              <a:buSzPct val="45000"/>
              <a:buFont typeface="Wingdings" charset="2"/>
              <a:buChar char=""/>
              <a:tabLst>
                <a:tab algn="l" pos="0"/>
              </a:tabLst>
            </a:pPr>
            <a:r>
              <a:rPr b="1" lang="pt-BR" sz="1800" spc="-1" strike="noStrike">
                <a:solidFill>
                  <a:schemeClr val="dk1"/>
                </a:solidFill>
                <a:latin typeface="Segoe UI"/>
              </a:rPr>
              <a:t> </a:t>
            </a:r>
            <a:r>
              <a:rPr b="1" lang="pt-BR" sz="1800" spc="-1" strike="noStrike">
                <a:solidFill>
                  <a:schemeClr val="dk1"/>
                </a:solidFill>
                <a:latin typeface="Segoe UI"/>
              </a:rPr>
              <a:t>Diminuir a taxa de abandono da vacina tríplice viral que tinham como taxa 35%(2022) e 31% (2023) e após a ação alcançou um índice de 1,20 % (apenas uma criança não completou o esquema vacinal);</a:t>
            </a:r>
            <a:endParaRPr b="0" lang="pt-BR" sz="1800" spc="-1" strike="noStrike">
              <a:solidFill>
                <a:srgbClr val="000000"/>
              </a:solidFill>
              <a:latin typeface="Arial"/>
            </a:endParaRPr>
          </a:p>
          <a:p>
            <a:pPr marL="231840" indent="-324000" defTabSz="914400">
              <a:lnSpc>
                <a:spcPct val="100000"/>
              </a:lnSpc>
              <a:spcBef>
                <a:spcPts val="1191"/>
              </a:spcBef>
              <a:spcAft>
                <a:spcPts val="992"/>
              </a:spcAft>
              <a:buClr>
                <a:srgbClr val="000000"/>
              </a:buClr>
              <a:buSzPct val="45000"/>
              <a:buFont typeface="Wingdings" charset="2"/>
              <a:buChar char=""/>
              <a:tabLst>
                <a:tab algn="l" pos="0"/>
              </a:tabLst>
            </a:pPr>
            <a:r>
              <a:rPr b="1" lang="pt-BR" sz="1800" spc="-1" strike="noStrike">
                <a:solidFill>
                  <a:schemeClr val="dk1"/>
                </a:solidFill>
                <a:latin typeface="Segoe UI"/>
              </a:rPr>
              <a:t>Eliminar a taxa de abandono das vacinas pentavalente que tinham a taxa de 19%( 2022) e 18% (2023) e poliomielite 17% (2022) e 13% (2023) , onde todas as crianças monitoradas que iniciaram os esquemas vacinais destas vacinas os terminaram de maneira adequada e em tempo oportuno. </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Portanto, após executar as ações do projeto, a UBS não se encontra mais na lista das unidades de maior risco do município, e foi praticamente eliminada a taxa de abandono vacinal da unidade.</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O público-alvo do projeto foi ampliado durante a sua execução, abrangendo as crianças e adolescentes de 9 a 14 anos, os demais grupos de risco e para todos os moradores das residências visitadas.</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r>
              <a:rPr b="1" lang="pt-BR" sz="1800" spc="-1" strike="noStrike">
                <a:solidFill>
                  <a:schemeClr val="dk1"/>
                </a:solidFill>
                <a:latin typeface="Segoe UI"/>
              </a:rPr>
              <a:t>A sala de vacinas da Ubs Jd. Primaveras nunca ficou fechada nos momentos de projeto.</a:t>
            </a:r>
            <a:endParaRPr b="0" lang="pt-BR" sz="1800" spc="-1" strike="noStrike">
              <a:solidFill>
                <a:srgbClr val="000000"/>
              </a:solidFill>
              <a:latin typeface="Arial"/>
            </a:endParaRPr>
          </a:p>
          <a:p>
            <a:pPr marL="231840" indent="0" defTabSz="914400">
              <a:lnSpc>
                <a:spcPct val="100000"/>
              </a:lnSpc>
              <a:spcBef>
                <a:spcPts val="1191"/>
              </a:spcBef>
              <a:spcAft>
                <a:spcPts val="992"/>
              </a:spcAft>
              <a:buNone/>
              <a:tabLst>
                <a:tab algn="l" pos="0"/>
              </a:tabLst>
            </a:pPr>
            <a:endParaRPr b="0" lang="pt-BR" sz="3200" spc="-1" strike="noStrike">
              <a:solidFill>
                <a:srgbClr val="000000"/>
              </a:solidFill>
              <a:latin typeface="Arial"/>
            </a:endParaRPr>
          </a:p>
        </p:txBody>
      </p:sp>
      <p:sp>
        <p:nvSpPr>
          <p:cNvPr id="134" name="PlaceHolder 2"/>
          <p:cNvSpPr>
            <a:spLocks noGrp="1"/>
          </p:cNvSpPr>
          <p:nvPr>
            <p:ph type="sldNum" idx="30"/>
          </p:nvPr>
        </p:nvSpPr>
        <p:spPr>
          <a:xfrm>
            <a:off x="11760120" y="6465960"/>
            <a:ext cx="429840" cy="3632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pt-BR" sz="1200" spc="-1" strike="noStrike">
                <a:solidFill>
                  <a:schemeClr val="dk2"/>
                </a:solidFill>
                <a:latin typeface="Segoe UI"/>
              </a:defRPr>
            </a:lvl1pPr>
          </a:lstStyle>
          <a:p>
            <a:pPr indent="0" algn="r" defTabSz="914400">
              <a:lnSpc>
                <a:spcPct val="100000"/>
              </a:lnSpc>
              <a:buNone/>
              <a:tabLst>
                <a:tab algn="l" pos="0"/>
              </a:tabLst>
            </a:pPr>
            <a:fld id="{BDC7E6AC-A85A-4809-A418-179D1003CED7}" type="slidenum">
              <a:rPr b="0" lang="pt-BR" sz="1200" spc="-1" strike="noStrike">
                <a:solidFill>
                  <a:schemeClr val="dk2"/>
                </a:solidFill>
                <a:latin typeface="Segoe UI"/>
              </a:rPr>
              <a:t>&lt;número&gt;</a:t>
            </a:fld>
            <a:endParaRPr b="0" lang="pt-BR" sz="1200" spc="-1" strike="noStrike">
              <a:solidFill>
                <a:srgbClr val="000000"/>
              </a:solidFill>
              <a:latin typeface="Times New Roman"/>
            </a:endParaRPr>
          </a:p>
        </p:txBody>
      </p:sp>
      <p:sp>
        <p:nvSpPr>
          <p:cNvPr id="135" name="Caixa de texto 8"/>
          <p:cNvSpPr/>
          <p:nvPr/>
        </p:nvSpPr>
        <p:spPr>
          <a:xfrm>
            <a:off x="1112760" y="243360"/>
            <a:ext cx="668520" cy="578880"/>
          </a:xfrm>
          <a:custGeom>
            <a:avLst/>
            <a:gdLst>
              <a:gd name="textAreaLeft" fmla="*/ 0 w 668520"/>
              <a:gd name="textAreaRight" fmla="*/ 670320 w 668520"/>
              <a:gd name="textAreaTop" fmla="*/ 0 h 578880"/>
              <a:gd name="textAreaBottom" fmla="*/ 580680 h 578880"/>
            </a:gdLst>
            <a:ahLst/>
            <a:rect l="textAreaLeft" t="textAreaTop" r="textAreaRight" b="textAreaBottom"/>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accent4"/>
          </a:solidFill>
          <a:ln w="0">
            <a:noFill/>
          </a:ln>
        </p:spPr>
        <p:style>
          <a:lnRef idx="0"/>
          <a:fillRef idx="0"/>
          <a:effectRef idx="0"/>
          <a:fontRef idx="minor"/>
        </p:style>
        <p:txBody>
          <a:bodyPr numCol="1" spcCol="0" horzOverflow="overflow" lIns="90000" rIns="90000" tIns="45000" bIns="45000" anchor="t">
            <a:noAutofit/>
          </a:bodyPr>
          <a:p>
            <a:pPr defTabSz="914400">
              <a:lnSpc>
                <a:spcPct val="100000"/>
              </a:lnSpc>
            </a:pPr>
            <a:endParaRPr b="0" lang="pt-BR" sz="2800" spc="-1" strike="noStrike">
              <a:solidFill>
                <a:schemeClr val="dk2">
                  <a:lumMod val="50000"/>
                </a:schemeClr>
              </a:solidFill>
              <a:latin typeface="Segoe UI"/>
            </a:endParaRPr>
          </a:p>
        </p:txBody>
      </p:sp>
      <p:pic>
        <p:nvPicPr>
          <p:cNvPr id="136" name="Espaço Reservado para Imagem 4" descr=""/>
          <p:cNvPicPr/>
          <p:nvPr/>
        </p:nvPicPr>
        <p:blipFill>
          <a:blip r:embed="rId1"/>
          <a:srcRect l="0" t="18641" r="0" b="18641"/>
          <a:stretch/>
        </p:blipFill>
        <p:spPr>
          <a:xfrm>
            <a:off x="0" y="5686200"/>
            <a:ext cx="1898280" cy="1170000"/>
          </a:xfrm>
          <a:prstGeom prst="rect">
            <a:avLst/>
          </a:prstGeom>
          <a:ln w="0">
            <a:noFill/>
          </a:ln>
        </p:spPr>
      </p:pic>
    </p:spTree>
  </p:cSld>
  <p:transition spd="slow">
    <p:fade/>
  </p:transition>
</p:sld>
</file>

<file path=ppt/theme/theme1.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6.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7.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8.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9.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0.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1.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pitchFamily="0" charset="1"/>
        <a:ea typeface=""/>
        <a:cs typeface=""/>
      </a:majorFont>
      <a:minorFont>
        <a:latin typeface="Segoe UI"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30CA71C-6B24-463C-853F-076A02E27CBC}">
  <ds:schemaRefs>
    <ds:schemaRef ds:uri="http://schemas.microsoft.com/sharepoint/v3/contenttype/forms"/>
  </ds:schemaRefs>
</ds:datastoreItem>
</file>

<file path=customXml/itemProps2.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2E6351-E64A-42DD-A554-7DF752222129}">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Apresentações Poderosas</Template>
  <TotalTime>465</TotalTime>
  <Application>LibreOffice/24.2.2.2$Windows_X86_64 LibreOffice_project/d56cc158d8a96260b836f100ef4b4ef25d6f1a01</Application>
  <AppVersion>15.0000</AppVersion>
  <Words>164</Words>
  <Paragraphs>26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2025-03-12T14:37:22Z</dcterms:created>
  <dc:creator/>
  <dc:description/>
  <dc:language>pt-BR</dc:language>
  <cp:lastModifiedBy/>
  <dcterms:modified xsi:type="dcterms:W3CDTF">2025-03-14T13:59:23Z</dcterms:modified>
  <cp:revision>31</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Notes">
    <vt:i4>7</vt:i4>
  </property>
  <property fmtid="{D5CDD505-2E9C-101B-9397-08002B2CF9AE}" pid="4" name="PresentationFormat">
    <vt:lpwstr>Widescreen</vt:lpwstr>
  </property>
  <property fmtid="{D5CDD505-2E9C-101B-9397-08002B2CF9AE}" pid="5" name="Slides">
    <vt:i4>7</vt:i4>
  </property>
</Properties>
</file>