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78" r:id="rId4"/>
    <p:sldId id="279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454"/>
    <a:srgbClr val="FFFCF2"/>
    <a:srgbClr val="FFFFFF"/>
    <a:srgbClr val="C39034"/>
    <a:srgbClr val="C79639"/>
    <a:srgbClr val="183553"/>
    <a:srgbClr val="665009"/>
    <a:srgbClr val="000000"/>
    <a:srgbClr val="FFA531"/>
    <a:srgbClr val="FFC5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10E8C-6406-739F-820D-885E732A3A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213C29-D349-48BA-7A14-566008D13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C75BCC-3411-C0C4-0156-7DEC64757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FC3E9A-44C4-F256-1D3B-F68F8D5B5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CD8D34-58BC-056A-3E37-2528310E4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070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605FED-2761-99A8-AE40-5A3DED6D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D1F9910-9192-283C-32E9-21DD1CE92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3726C6-0116-F609-94DF-329F3E39B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30B78E-297C-0CAD-CDA5-403CCAC0A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AB5198-BF7C-7F45-551C-4E0C1ACD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83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6214C29-77F8-7077-A1B4-F8ADA0261F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2DD054F-1D81-4A86-4A9E-3115FD28F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F0D80E-69AA-9EF5-C8CC-E6A14C881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51E75F-F505-952D-F792-F230A6FE2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9C1199-2329-7D72-4BD8-F416A4693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6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F49E2F-ECE4-DB8D-322A-5F7E620A9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A771EB-95CF-F3BD-4426-3BDA202E9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DF1F29-BEEB-F376-9A79-07FE92FAB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8C104E-9984-4E93-BFF9-4EB0CF93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B74E1E-7C92-BDDF-E14C-383E61FC9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1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2B5FC-2CF3-4EF7-8025-4A4462BC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2B9C5B-C12C-3BA0-6465-1FD9B8C86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004621-3EE5-FED9-469C-DC8ECC39F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7460E9-3BDE-5CE8-5C5C-994D05CC3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97DA05-9322-155F-70BC-273D69C7A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54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7CB4F6-DFBF-57DF-87F7-6898A4C2F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85C036-604E-8144-D5D4-78189D04C0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57A16F-8724-7C22-325A-7F77EF934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4E6135-0C59-3A1B-F2AA-0D587DA97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862863-C8E7-2DD8-831F-92951E63E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6C184DA-19E3-8EE6-037E-34BA1DAB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38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2106A1-EEFA-A27A-813D-498C5291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9957EE-4A41-3511-48CA-C97563D1F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B435744-CC28-88A6-65BA-2B504B6A02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22F1B01-765D-5E7A-7063-3C0EDA49A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B6BF238-8E57-CA54-408B-30494AC3BC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1EFF517-624C-F3E4-D170-2821A8C95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7F92CE3-BABE-C738-4BC1-9E454F94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5D525B7-90BB-E84D-D2BE-89241720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89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29FCB-C39A-D3AC-88B0-0B1607995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57D601F-F3AF-FC9D-9033-743A4601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9BCA9BF-A6A9-7206-A871-C4CB56BD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BA5F6E6-4378-4025-D6A9-E9E85A59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437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5D09149-65CC-9489-5E35-059067818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BE578F0-0D1E-F31B-89A1-BBED78B23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1A46320-FFB7-BDCA-28CC-9FF610D11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704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FE4C2-8083-F4AD-206A-89E9FF404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C4A66A-2F9F-9C41-3CB2-EC536E77A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FA48B16-3DF4-1F84-A237-6E21C1991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7BB5475-5925-A8C3-9E06-33E4C5184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8F8931-C0D8-59F0-DF23-6A0B28751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A04247-55FA-6B95-6E4C-EA727767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7955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B63ECC-4CE6-136D-0C4A-56FD5E652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325CBD-C2E0-A229-17FC-2C47C8FDE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8BE43EF-3DF5-573E-FDA7-384170205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1A403BF-4DDC-BD18-9894-BCF86B9EE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33E7710-E11D-E6F1-7215-702C82A7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8EF780-168D-C444-5F7B-16B77803A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377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1A66C05-2C71-C2E1-9E10-050B7E086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6AA744-6253-456D-C92F-DEDBB9438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972676-EF19-011D-A3B5-E49042F58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C308-73BC-4755-A578-901B9CDFCFEE}" type="datetimeFigureOut">
              <a:rPr lang="pt-BR" smtClean="0"/>
              <a:t>16/03/2026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8659C7-7FC9-B531-A841-4C0AA58C52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AEE7-065C-2986-ABF0-C7CE2D9E7B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6055-BC20-4F8F-A76B-65BB20FFFA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74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9D397B5-9051-42D4-875B-FB01E288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-149356" y="4489474"/>
            <a:ext cx="10475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Apresentador</a:t>
            </a:r>
          </a:p>
          <a:p>
            <a:pPr algn="ctr"/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Município do Trabalho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64993" y="3075057"/>
            <a:ext cx="977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</p:spTree>
    <p:extLst>
      <p:ext uri="{BB962C8B-B14F-4D97-AF65-F5344CB8AC3E}">
        <p14:creationId xmlns:p14="http://schemas.microsoft.com/office/powerpoint/2010/main" val="657629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9D397B5-9051-42D4-875B-FB01E288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1159932" y="3235257"/>
            <a:ext cx="86017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TEXTO...</a:t>
            </a: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437526" y="2360059"/>
            <a:ext cx="977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 do tópico (se houver)</a:t>
            </a:r>
          </a:p>
        </p:txBody>
      </p:sp>
    </p:spTree>
    <p:extLst>
      <p:ext uri="{BB962C8B-B14F-4D97-AF65-F5344CB8AC3E}">
        <p14:creationId xmlns:p14="http://schemas.microsoft.com/office/powerpoint/2010/main" val="2242293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9D397B5-9051-42D4-875B-FB01E288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1159932" y="3235257"/>
            <a:ext cx="86017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TEXTO...</a:t>
            </a: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437526" y="2360059"/>
            <a:ext cx="977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 do tópico (se houver)</a:t>
            </a:r>
          </a:p>
        </p:txBody>
      </p:sp>
    </p:spTree>
    <p:extLst>
      <p:ext uri="{BB962C8B-B14F-4D97-AF65-F5344CB8AC3E}">
        <p14:creationId xmlns:p14="http://schemas.microsoft.com/office/powerpoint/2010/main" val="346819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9D397B5-9051-42D4-875B-FB01E288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1159932" y="3235257"/>
            <a:ext cx="86017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TEXTO...</a:t>
            </a: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437526" y="2360059"/>
            <a:ext cx="977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 do tópico (se houver)</a:t>
            </a:r>
          </a:p>
        </p:txBody>
      </p:sp>
    </p:spTree>
    <p:extLst>
      <p:ext uri="{BB962C8B-B14F-4D97-AF65-F5344CB8AC3E}">
        <p14:creationId xmlns:p14="http://schemas.microsoft.com/office/powerpoint/2010/main" val="4154244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9D397B5-9051-42D4-875B-FB01E288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1159932" y="3235257"/>
            <a:ext cx="86017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TEXTO...</a:t>
            </a: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437526" y="2360059"/>
            <a:ext cx="977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 do tópico (se houver)</a:t>
            </a:r>
          </a:p>
        </p:txBody>
      </p:sp>
    </p:spTree>
    <p:extLst>
      <p:ext uri="{BB962C8B-B14F-4D97-AF65-F5344CB8AC3E}">
        <p14:creationId xmlns:p14="http://schemas.microsoft.com/office/powerpoint/2010/main" val="1765532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9D397B5-9051-42D4-875B-FB01E288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1159932" y="3235257"/>
            <a:ext cx="86017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TEXTO...</a:t>
            </a: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437526" y="2360059"/>
            <a:ext cx="977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Título do tópico (se houver)</a:t>
            </a:r>
          </a:p>
        </p:txBody>
      </p:sp>
    </p:spTree>
    <p:extLst>
      <p:ext uri="{BB962C8B-B14F-4D97-AF65-F5344CB8AC3E}">
        <p14:creationId xmlns:p14="http://schemas.microsoft.com/office/powerpoint/2010/main" val="1252273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9D397B5-9051-42D4-875B-FB01E288E4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1142999" y="4241410"/>
            <a:ext cx="86017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Contato:</a:t>
            </a:r>
          </a:p>
          <a:p>
            <a:pPr algn="ctr"/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01E3064-71B3-157B-ECB1-C71C9B232469}"/>
              </a:ext>
            </a:extLst>
          </p:cNvPr>
          <p:cNvSpPr txBox="1"/>
          <p:nvPr/>
        </p:nvSpPr>
        <p:spPr>
          <a:xfrm flipH="1">
            <a:off x="471393" y="3003526"/>
            <a:ext cx="977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3452335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58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Laboratório Municipal de Novo São Joaquim MT</dc:creator>
  <cp:lastModifiedBy>Eleide Maria Correa Correa</cp:lastModifiedBy>
  <cp:revision>44</cp:revision>
  <dcterms:created xsi:type="dcterms:W3CDTF">2023-09-30T15:02:43Z</dcterms:created>
  <dcterms:modified xsi:type="dcterms:W3CDTF">2026-03-16T17:41:08Z</dcterms:modified>
</cp:coreProperties>
</file>